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92A2B0-117C-4DE3-9B03-FA0C341F975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F844-4E89-4B8E-882A-82911388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6C25D-3462-4AA5-8879-38C8F87E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1CD39-28CA-4192-AE67-62A463B8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4B8A9-2DF3-4D99-8AE6-AF002640F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7031F-9DBE-45E8-B2F2-AE7B7988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14748-54CD-4933-B3B0-6CF23849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3C83C-3663-428B-A13E-0FFA51AE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A1A97-9802-48C0-8724-CD6A7F4F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D8B49-B5E2-4521-BA1D-70E8113F3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33290-8347-4C35-BCCB-6284CE87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2E937-FBE6-4B86-894D-F996D7976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65CE2B7-513F-484A-B5A7-680FDB03A5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B73F40-0D81-4D00-A706-17EF4E50F6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513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安全解决服务行业安全生产规章制度培训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安全生产规章制度制定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安全生产规章制度培训实施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安全生产规章制度培训效果评估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安全解决服务行业背景介绍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安全解决服务行业通过信息化技术为用户提供密码找回、账号解锁、网络安全等服务。随着互联网的发展，该行业逐渐兴起，为用户提供更便捷的解决方案。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安全生产规章制度意义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保障服务行业的正常运行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维护正常运行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帮助企业提高服务质量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提高服务质量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确保用户信息和资产的安全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保障信息资产安全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7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安全生产规章制度培训重要性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提高员工遵守规章制度的意识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员工遵守意识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帮助员工掌握安全生产的基本知识和技能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掌握基本知识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提高员工应对突发事件的能力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应对突发事件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提升服务意识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提升员工的服务意识和安全意识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确保数据安全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确保服务质量和用户数据安全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了解法律法规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帮助员工了解相关法律法规和政策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通过培训加强员工的规章制度意识，可以提高安全解决服务行业的整体安全水平和服务质量，进一步树立行业良好形象。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安全生产规章制度制定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规章制度编制流程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安全生产规章制度的制定包括调研和立项、规章制度起草和讨论、规章制度审批和发布、规章制度培训和执行等步骤。在规章制度编制流程中，每个环节都至关重要，需要严格遵循流程来保证规章制度的有效性和实施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规章制度内容要点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明确员工在工作中的行为准则和规范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员工行为规范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规定安全生产中需要遵守的技术标准和要求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安全技术标准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制定应急预案，定期组织演练，提高应急处置能力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应急预案和演练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保护公司和员工的信息安全，防范数据泄露风险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信息安全管理要求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规章制度执行评估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定期进行制度执行情况的监督和检查，发现问题及时处理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制度执行的监督和检查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对制度执行效果进行评估，并根据评估结果进行调整和优化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制度执行效果的评估和调整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及时总结制度执行中的问题，提出改进措施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制度执行中存在的问题和改进措施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3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利用各种形式提高员工遵守规章制度的自觉性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通过宣传海报、培训课程等形式，增强员工遵守规章制度的自觉性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定期组织制度学习和交流活动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定期组织员工参与制度学习和交流活动，促进规章制度的深入理解和执行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制度宣传和宣讲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制度内容的全员培训和宣讲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组织全员参与规章制度的培训和宣讲，提高员工的知晓率和遵守意识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生产规章制度的制定是企业安全管理的基础，只有全面细致地制定规章制度，并有效地执行和监督，才能确保企业的安全生产，保护员工的生命财产安全。规章制度的制定流程和内容要点都需要重视，同时，宣传和宣讲也是至关重要的环节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9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9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培训方式选择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在安全生产规章制度培训中，培训方式选择至关重要。可以选择线上培训，线下培训或者情景模拟培训。不同的培训方式能够帮助员工更好地理解安全生产规章制度。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了解相关法规对员工的重要性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法律法规相关知识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学习如何应用安全技术保障生产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安全技术应用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提高应急预案的实操能力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应急预案演练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学习如何保护信息不被泄露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信息安全保护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1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培训方法创新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提高培训的真实感和参与度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利用虚拟现实技术进行模拟培训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通过案例进行生动形象的教学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结合案例分析进行培训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根据员工需求定制不同的培训计划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制定个性化培训方案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培训后测试评估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进行培训后的知识测试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评估员工学习成果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考核结果分析和总结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分析考核结果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总结培训效果和改进方向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意见反馈和问卷调查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收集员工的培训反馈意见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了解培训效果和员工满意度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https://d.book118.com/098105132010006050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安全解决服务行业安全生产规章制度培训</vt:lpstr>
      <vt:lpstr>目录</vt:lpstr>
      <vt:lpstr>第1章 简介</vt:lpstr>
      <vt:lpstr> </vt:lpstr>
      <vt:lpstr>安全生产规章制度意义</vt:lpstr>
      <vt:lpstr>安全生产规章制度培训重要性</vt:lpstr>
      <vt:lpstr>培训目标</vt:lpstr>
      <vt:lpstr>结尾</vt:lpstr>
      <vt:lpstr>第2章 安全生产规章制度制定</vt:lpstr>
      <vt:lpstr> </vt:lpstr>
      <vt:lpstr>规章制度内容要点</vt:lpstr>
      <vt:lpstr>规章制度执行评估</vt:lpstr>
      <vt:lpstr>制度宣传和宣讲</vt:lpstr>
      <vt:lpstr>总结</vt:lpstr>
      <vt:lpstr>第3章 安全生产规章制度培训</vt:lpstr>
      <vt:lpstr> </vt:lpstr>
      <vt:lpstr>培训内容设计</vt:lpstr>
      <vt:lpstr>培训方法创新</vt:lpstr>
      <vt:lpstr>培训效果评估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2024-09-29T14:25:04.229</cp:lastPrinted>
  <dcterms:created xsi:type="dcterms:W3CDTF">2024-09-29T06:25:04Z</dcterms:created>
  <dcterms:modified xsi:type="dcterms:W3CDTF">2024-09-29T06:25:06Z</dcterms:modified>
</cp:coreProperties>
</file>