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09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FD98561-5777-45DD-8411-00746B245A0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E75F10-16DD-493B-9B4F-DF05E14C5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AFDBA-87C9-4488-89B3-52119AFF8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DC913C-4D52-4423-8E0B-0B9F58F88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0A85C9-9E54-4CFC-96C0-DA51EBE8F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63BD7F-F611-4233-8C16-569ECDC21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C2D3AE-78F6-4267-889D-D4AC4E13DC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FCB265-CA9B-452D-AFAC-9D2FDD9A0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1A7566-F6F3-4EEA-93A5-B0D52D2AD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8DB77F-1852-42DE-A425-BE5AF5F5D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BA0DE-CC01-4CE6-9701-70555FA89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31129E-DC46-4C3A-B3AD-DD041A433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2CBBC39-7074-48C2-B27D-D769A2C70513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8E1ADB5-C89D-43C0-AACA-6433285DC27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105137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提升销售团队的领导者激情巩固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理解销售团队的领导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激发团队激情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巩固团队的凝聚力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提升销售团队的执行力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面对挑战和困难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理解销售团队的领导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领导者对销售团队的影响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作为销售团队的领导者，你的影响力至关重要。你的行为和态度会影响整个团队的工作效率和士气。通过正确的领导方式，你可以激发团队潜力，提高销售业绩。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4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了解团队成员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深入了解每个团队成员的个性和动机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个性和动机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建立有效沟通和信任的基础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沟通和信任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促进团队成员之间的协作与合作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团队协作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设定共同目标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与团队成员共同制定明确的目标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明确目标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设定具有挑战性的目标，激发团队成员的潜力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挑战性目标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确保目标具体、可衡量且具有挑战性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具体可衡量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4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6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培训机会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为团队成员提供持续的培训机会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帮助他们不断提升专业技能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发展机会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提供发展机会，帮助团队成员职业发展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鼓励他们拓展职业领域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12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激发潜力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激励团队成员发挥潜力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鼓励创新和探索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提供资源支持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16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资源保障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确保团队成员有足够的资源支持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提供必要的工作条件和设备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85833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领导者与销售团队的关系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一个好的领导者能够深入了解团队成员的需求和动机，建立有效的沟通渠道，设定明确的共同目标，并提供必要的资源支持。通过正确的领导方式，可以激发团队成员的潜力，提高团队的合作效率和销售业绩。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激发团队激情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2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激励团队成员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为了激励团队成员更好地工作，我们可以制定激励机制，给予表现优秀的成员实实在在的奖励。同时，也要激发团队成员的自我激励能力，让他们内在的动力得到释放和提升。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27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营造积极的工作氛围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27764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提升团队士气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1278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创建积极乐观的工作环境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907272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增强团队凝聚力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9072360" y="25761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鼓励团队成员合作和支持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3876120" y="3586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387684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4.subtitle"/>
          <p:cNvSpPr/>
          <p:nvPr/>
        </p:nvSpPr>
        <p:spPr>
          <a:xfrm>
            <a:off x="6474600" y="3586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4.title"/>
          <p:cNvSpPr/>
          <p:nvPr/>
        </p:nvSpPr>
        <p:spPr>
          <a:xfrm>
            <a:off x="6474960" y="2577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公开认可团队成员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2.content"/>
          <p:cNvSpPr/>
          <p:nvPr/>
        </p:nvSpPr>
        <p:spPr>
          <a:xfrm>
            <a:off x="3666960" y="2915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表彰他们的努力和成绩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建立良好沟通机制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3.content"/>
          <p:cNvSpPr/>
          <p:nvPr/>
        </p:nvSpPr>
        <p:spPr>
          <a:xfrm>
            <a:off x="6424200" y="2916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增进团队间的理解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鼓励团队成员分享经验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4.content"/>
          <p:cNvSpPr/>
          <p:nvPr/>
        </p:nvSpPr>
        <p:spPr>
          <a:xfrm>
            <a:off x="9178200" y="2915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促进团队学习和进步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提供反馈和认可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及时提供反馈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1.content"/>
          <p:cNvSpPr/>
          <p:nvPr/>
        </p:nvSpPr>
        <p:spPr>
          <a:xfrm>
            <a:off x="862920" y="2915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帮助团队成员改进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激发团队的创造力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培养团队创新思维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鼓励新想法和解决方案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促进快速适应能力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培养团队的灵活性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0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通过以上激发团队激情的方法，领导者可以有效地巩固销售团队的凝聚力和创造力，提高整体工作效率和绩效。持续不断地激励团队成员，营造积极的工作氛围，是领导者不可或缺的重要工作之一。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巩固团队的凝聚力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67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团队建设活动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团队建设活动是提升团队凝聚力和合作能力的有效方式。定期组织团队建设活动有助于增进成员之间的情感联系，搭建团队合作的平台，进而增强团队的凝聚力。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70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建立良好的团队文化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提倡正能量、鼓励创新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培养积极向上的团队文化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与企业文化相符合、目标一致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确保团队价值观一致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1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716160" y="-15228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https://d.book118.com/098105137010006050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18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提升销售团队的领导者激情巩固</vt:lpstr>
      <vt:lpstr>目录</vt:lpstr>
      <vt:lpstr>第1章 理解销售团队的领导</vt:lpstr>
      <vt:lpstr> </vt:lpstr>
      <vt:lpstr>了解团队成员</vt:lpstr>
      <vt:lpstr>设定共同目标</vt:lpstr>
      <vt:lpstr>提供资源支持</vt:lpstr>
      <vt:lpstr>领导者与销售团队的关系</vt:lpstr>
      <vt:lpstr>第2章 激发团队激情</vt:lpstr>
      <vt:lpstr> </vt:lpstr>
      <vt:lpstr>营造积极的工作氛围</vt:lpstr>
      <vt:lpstr>提供反馈和认可</vt:lpstr>
      <vt:lpstr>激发团队的创造力</vt:lpstr>
      <vt:lpstr>结尾</vt:lpstr>
      <vt:lpstr>第3章 巩固团队的凝聚力</vt:lpstr>
      <vt:lpstr> </vt:lpstr>
      <vt:lpstr>建立良好的团队文化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2024-09-29T14:25:04.935</cp:lastPrinted>
  <dcterms:created xsi:type="dcterms:W3CDTF">2024-09-29T06:25:04Z</dcterms:created>
  <dcterms:modified xsi:type="dcterms:W3CDTF">2024-09-29T06:25:06Z</dcterms:modified>
</cp:coreProperties>
</file>