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95F58-43E7-4005-9B68-06E2489CC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8DC31-F348-420D-9A19-88205976F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B9E25-4C0C-4F27-890D-F7F8B4FC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5165A-A1A9-40A0-8AB6-CCB88FB71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43951-D841-46AA-9C59-669946F1B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6C3110-EF2D-44F5-85CE-2E8A0E8B7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96849-E797-411B-9FEB-2B0CE92C9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F93E7-FF8A-4CCE-83AB-21A55EFE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45292-6458-49AD-BDCA-A36D801F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AA367-CC34-4AE4-BA08-C3427C9E4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263F4-F549-43D9-B3B5-22DDF1F46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06030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护士长临床护理查房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查房流程与规范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查房中常见问题及解决方案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查房效果评价与改进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护士长在临床护理查房中的角色与职责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促进护患沟通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333" r="5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通过查房，护士长可以直观了解患者的护理情况，评估护理措施的执行效果，从而确保患者得到高质量的护理服务。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查房过程中，护士长可以及时发现潜在的护理问题，如患者病情变化、护理措施不当等，以便及时采取干预措施，防止问题扩大。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查房是护士长与患者及其家属沟通的重要途径，通过查房可以了解患者的需求和意见，促进护患之间的良好沟通，提升患者满意度。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39" b="9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加强护士培训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现场教学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查房过程中，护士长可以针对患者的具体情况进行现场教学，指导护士如何正确执行护理措施，提高护士的临床技能。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通过查房，护士长可以将自己的临床经验和知识传授给护士，促进护士之间的经验交流和知识共享。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培养护士独立思考能力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在查房中，护士长可以引导护士对患者病情进行深入分析，提出针对性的护理建议，从而培养护士独立思考和解决问题的能力。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通过查房，护士长可以了解患者的最新病情和护理需求，及时调整和完善护理计划，确保护理措施的科学性和有效性。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查房过程中，护士长可以根据患者的实际需求和护理工作的实际情况，合理调配护理资源，提高资源利用效率。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查房是护理质量持续改进的重要环节，通过查房可以及时发现护理工作中存在的问题和不足，提出改进措施并跟踪验证效果，从而推动护理质量的不断提升。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推动护理质量持续改进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定期测量患者的体温、脉搏、呼吸、血压等生命体征，并记录观察结果，分析变化趋势。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密切观察患者的症状表现，如疼痛、咳嗽、呼吸困难等，及时了解病情变化。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针对患者可能出现的并发症进行风险评估，制定相应的预防措施。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根据患者的病情和护理需求，制定个性化的护理计划，并确保计划得到有效执行。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检查护士的护理操作是否符合规范，如输液、注射、采血等，确保患者安全。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检查护理记录是否完整、准确，包括护理措施、患者反应、病情变化等，以便及时了解患者情况和调整护理方案。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护理记录完整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评估患者对疾病相关知识的了解程度，如病因、症状、治疗、预防等。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健康知识掌握情况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评估患者自我护理的能力，如饮食调整、康复训练、心理调适等。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自我护理能力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评估患者是否遵医嘱进行治疗和护理，以及是否按时服药、定期复查等。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遵医行为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查房流程与规范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安排查房人员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根据查房需要，合理安排护士、医生、实习生等参与人员。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明确本次查房的重点关注问题，如患者病情变化、护理措施执行情况等。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收集患者的病历、护理记录、医嘱等，以便全面了解患者情况。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进入病房前，先向患者问候并自我介绍，说明查房目的。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仔细观察患者的面色、呼吸、精神状态等，了解病情变化情况。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主动询问患者的疼痛、不适等感受，关注患者的心理需求。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检查各项护理措施的执行情况，如输液、给药、管道护理等。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就患者病情、治疗方案等与医生进行充分沟通，确保医疗安全。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问候与自我介绍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询问患者感受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https://d.book118.com/098106030026006034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2024-09-12T11:16:09.413</cp:lastPrinted>
  <dcterms:created xsi:type="dcterms:W3CDTF">2024-09-12T03:16:09Z</dcterms:created>
  <dcterms:modified xsi:type="dcterms:W3CDTF">2024-09-12T03:16:11Z</dcterms:modified>
</cp:coreProperties>
</file>