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90DAB-EFF9-4136-93A6-A5B963FC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E9CDB-1695-4AB5-AEB8-CB5FB5CB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1CD9D-4A4C-499C-9209-6D483A647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F5CA4-FFE9-44BB-A384-D2462BAF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BC500-07DC-43C7-9A4B-67E12D74A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38718-5D00-4816-BE7C-E88AD780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4C432-2877-4572-8241-9BB6AD19F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D4E37-EC2B-4D91-A3DD-88211742F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1FC85-4B0B-41B4-8CE7-EF179184A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52056-3CD1-4C86-84F0-3D029257F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4C062-71E9-4484-9B15-A26EAAFA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611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管切开护理视频教程\n## 1.气管切开术的基本概念与适应症\n### 1.1气管切开术的定义与历史\n### 1.2气管切开术的适应症与禁忌症\n### 1.3气管切开术的手术步骤与术后护理\n## 2.气管切开术后的护理要点\n### 2.1气管切开术后的环境要求与舒适护理\n### 2.2气管切开术后的换药与清洁护理\n### 2.3气管切开术后的并发症预防与处理\n## 3.气管切开术后的呼吸道管理\n### 3.1气管切开术后的通气方式与选择\n### 3.2气管切开术后的痰液引流与清洁\n### 3.3气管切开术后的呼吸功能训练与康复\n## 4.气管切开术后的营养支持\n### 4.1气管切开术后的营养需求与评估\n### 4.2气管切开术后的营养支持与实施方案\n### 4.3气管切开术后的营养监测与调整\n## 5.气管切开术后的心理护理与康复\n### 5.1气管切开术后的心理问题与干预\n### 5.2气管切开术后的语言沟通与辅助工具\n### 5.3气管切开术后的康复训练与指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气管切开护理视频教程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气管切开术的基本概念与适应症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气管切开术的定义与历史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气管切开术是一种外科手术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通过切开颈部气管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插入气管套管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维持呼吸道通畅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气管切开术的历史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源于公元前1500年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用于治疗喉部疾病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随着医学技术的发展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逐渐成为重症患者的生命支持手段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喉部疾病导致呼吸困难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呼吸衰竭需要机械通气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颈部手术需要切开气管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局部感染或肿瘤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低氧血症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麻痹颈部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切开气管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插入气管套管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固定气管套管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保持气管套管通畅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观察患者呼吸情况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气管切开术的手术步骤与术后护理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气管切开术后的护理要点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气管切开术后的环境要求与舒适护理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维持适宜的温度和湿度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避免尘埃和异味刺激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调整枕头高度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避免颈部过度扭曲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气管切开术后的换药与清洁护理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换药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每天更换纱布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观察有无感染迹象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定期清洁气管套管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保持套管通畅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避免套管脱落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定期检查气管套管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保持呼吸道湿润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发现感染迹象及时抗感染治疗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气管套管堵塞时及时处理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出血时局部压迫止血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气管切开术后的呼吸道管理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通气方式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辅助呼吸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通气方式选择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根据患者病情和呼吸功能选择合适的通气方式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动态调整通气参数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气管切开术后的通气方式与选择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https://d.book118.com/098106117042006037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气管切开护理视频教程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2024-09-17T01:05:27.225</cp:lastPrinted>
  <dcterms:created xsi:type="dcterms:W3CDTF">2024-09-16T17:05:27Z</dcterms:created>
  <dcterms:modified xsi:type="dcterms:W3CDTF">2024-09-16T17:05:29Z</dcterms:modified>
</cp:coreProperties>
</file>