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A9E623-FB2D-420C-9FEA-E696042055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E4BD4A-29FC-44FF-91F2-F08707B21D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7DF76A6-9E9E-48BC-9C2E-8681F52059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B89740-7678-4DF9-ADB8-C173FF44A1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44F1C4-E09C-40B2-9EE9-C35F2C08CD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8BBC3D-77A7-4333-9A53-E4E000592C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37998B9-7076-4E65-BC5D-2684C1E986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D8F671-B490-4E1D-9C6C-4EFD3EE5CC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631DD6-C867-485C-90C0-5EAD425B6F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0D684D-63C3-41DF-904D-66B92DA86D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001DE3-9BD6-49B9-B0D9-A916DB448B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11005013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solidFill>
                <a:latin typeface="Microsoft Yahei"/>
                <a:ea typeface="Microsoft Yahei"/>
                <a:cs typeface="Microsoft Yahei"/>
              </a:rPr>
              <a:t>护士考核工作总结</a:t>
            </a:r>
          </a:p>
        </p:txBody>
      </p:sp>
      <p:sp>
        <p:nvSpPr>
          <p:cNvPr id="3" name="New shape"/>
          <p:cNvSpPr/>
          <p:nvPr/>
        </p:nvSpPr>
        <p:spPr>
          <a:xfrm>
            <a:off x="635000" y="5588000"/>
            <a:ext cx="2159000" cy="635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r>
              <a:rPr b="1">
                <a:solidFill>
                  <a:srgbClr val="000000"/>
                </a:solidFill>
              </a:rPr>
              <a:t>作者：owen_zhou</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考核工作组织与实施</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护士考核内容及方法</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考核结果统计与分析</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优秀护士表彰与经验分享</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下一步工作计划与改进措施</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通过对护士的考核，评估其专业技能和服务态度，进而提升整体护理服务质量。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提升护理服务质量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促进护士个人发展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rcRect l="16542" r="16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保障患者安全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rcRect l="16500" r="16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考核不仅是对护士工作的评价，更是为其提供反馈和建议，促进其个人职业成长。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确保护士具备足够的专业知识和技能，为患者提供安全、有效的护理服务。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本次考核总结涉及的时间范围为过去一年内的护士考核工作。</a:t>
            </a:r>
          </a:p>
        </p:txBody>
      </p:sp>
      <p:pic>
        <p:nvPicPr>
          <p:cNvPr id="5" name="Picture 5"/>
          <p:cNvPicPr>
            <a:picLocks noChangeAspect="1"/>
          </p:cNvPicPr>
          <p:nvPr/>
        </p:nvPicPr>
        <p:blipFill>
          <a:blip r:embed="rId2"/>
          <a:srcRect l="15417" r="1541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7" name="Picture 7"/>
          <p:cNvPicPr>
            <a:picLocks noChangeAspect="1"/>
          </p:cNvPicPr>
          <p:nvPr/>
        </p:nvPicPr>
        <p:blipFill>
          <a:blip r:embed="rId3"/>
          <a:srcRect l="14583" r="1458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考核时间范围</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包括所有在职护士，无论其职称、工作年限等背景。</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考核对象</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涵盖护士的专业知识、操作技能、沟通能力、团队协作等多个方面。</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考核内容</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考核工作组织与实施</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29" r="1072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29" r="1072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9" r="1072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由护理部负责人担任组长，各科室护士长及资深护士代表组成考核小组。</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考核小组组建</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制定考核标准、流程和时间表，组织、实施和监督考核工作，确保考核的公正、客观和有效性。</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职责明确</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考核小组成立及职责</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19" b="263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考核流程安排</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考核前准备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确定考核时间、地点和方式，准备考核所需材料，如考核表、评分标准等。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考核实施</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按照考核标准和流程，对护士的理论知识、操作技能、沟通能力、应急处理等方面进行全面评估。</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考核结果汇总与反馈</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对考核结果进行统计、分析和汇总，及时向被考核护士反馈考核结果，指出优点和不足，提出改进意见。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2">
            <a:alphaModFix/>
          </a:blip>
          <a:srcRect t="500" b="500"/>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参与人员</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所有在职护士均需参加考核，包括各科室护士、护士长等。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配合情况</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全体护士对考核工作给予高度重视和积极配合，认真准备和参加考核，展现出良好的职业素养和团队协作精神。同时，各科室护士长和资深护士在考核过程中发挥了积极的指导和帮助作用，为考核工作的顺利进行提供了有力保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参与人员及配合情况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护士考核内容及方法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包括人体解剖学、生理学、病理学、药理学等基础医学知识。</a:t>
            </a:r>
          </a:p>
        </p:txBody>
      </p:sp>
      <p:pic>
        <p:nvPicPr>
          <p:cNvPr id="6" name="Picture 6"/>
          <p:cNvPicPr>
            <a:picLocks noChangeAspect="1"/>
          </p:cNvPicPr>
          <p:nvPr/>
        </p:nvPicPr>
        <p:blipFill>
          <a:blip r:embed="rId2"/>
          <a:srcRect l="17792" r="17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护理基础知识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针对不同科室的护理工作，考核相应的专科护理理论和技能知识。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专科护理知识</a:t>
            </a:r>
          </a:p>
        </p:txBody>
      </p:sp>
      <p:pic>
        <p:nvPicPr>
          <p:cNvPr id="10" name="Picture 10"/>
          <p:cNvPicPr>
            <a:picLocks noChangeAspect="1"/>
          </p:cNvPicPr>
          <p:nvPr/>
        </p:nvPicPr>
        <p:blipFill>
          <a:blip r:embed="rId3"/>
          <a:srcRect t="16667" b="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考核护士在临床实践中积累的护理经验、护理操作技巧等。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护理实践知识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理论知识考核</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急救技能</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考核护士在紧急情况下的急救能力，如心肺复苏、急救药品使用等。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护理操作技能</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考核护士熟练掌握的各项护理操作技能，如静脉输液、注射、采血等。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仪器设备使用技能</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考核护士对常用医疗仪器设备的操作技能和维护保养知识。</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7" name="Picture 17"/>
          <p:cNvPicPr>
            <a:picLocks noChangeAspect="1"/>
          </p:cNvPicPr>
          <p:nvPr/>
        </p:nvPicPr>
        <p:blipFill>
          <a:blip r:embed="rId2">
            <a:alphaModFix/>
          </a:blip>
          <a:srcRect l="21875" r="218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875" r="2187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操作技能考核</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评价护士的职业操守、医德医风、团队协作精神等。</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职业道德素养</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评价护士与患者、家属及医护团队之间的沟通协调能力。</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沟通协调能力</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评价护士在面对突发情况时的应变能力和处理问题的能力。</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应变能力</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评价护士的学习态度、创新意识和能力，以及在工作中不断学习和提升自己的意愿和行动。</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学习创新能力</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综合素质评价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https://d.book118.com/098110050135006042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2024-09-22T06:16:46.382</cp:lastPrinted>
  <dcterms:created xsi:type="dcterms:W3CDTF">2024-09-21T22:16:46Z</dcterms:created>
  <dcterms:modified xsi:type="dcterms:W3CDTF">2024-09-21T22:16:48Z</dcterms:modified>
</cp:coreProperties>
</file>