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31A62-F5F4-4C7F-A090-1BC259D8C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44C38D-1C0F-4AE5-BB90-A569EB938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C80A79-32FA-4004-8D6E-C0D6491B3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46C99-19F8-438F-81D4-30CEDEB19E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1CF81B-90FC-47C2-9F51-2EB7B49F3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E6B206-7F6B-4861-A3C9-AB12E2210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485904-D18D-453E-BCC5-8BDE4A1BB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1D189F-5558-4D12-818A-8E0175F29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3FB50D-DC51-402D-BE07-6A8894DD58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23FFED-9661-4552-9EFD-DD50A23F3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C28B4A-0CC8-47C4-BDD8-480DB2E9A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100750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《FPA性格色彩密码》PPT课件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FPA性格色彩密码的基本理论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FPA性格色彩密码的应用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FPA性格色彩密码的未来发展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有利于个人和团队发展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通过了解自己和团队成员的性格色彩，可以更好地发挥各自的优势，提高团队绩效。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一种性格分类方法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将人的性格分为红、蓝、黄、绿四种颜色，每种颜色代表一种性格类型。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帮助人们更好地理解自己和他人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通过了解不同颜色性格的特点，可以更好地理解自己和他人的行为和思维方式，促进沟通和合作。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什么是FPA性格色彩密码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由美国心理学家弗洛伦斯·妮蒂雅提出，最初用于解决夫妻关系问题。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逐渐演变成一种广泛应用的性格分类工具，被应用于企业管理、团队建设、人际关系等领域。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FPA性格色彩密码被翻译成多种语言，在全球范围内得到广泛应用。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FPA性格色彩密码的起源和发展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个人成长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FPA性格色彩密码的应用场景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4126" r="1412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通过了解团队成员的性格色彩，可以更好地分配任务和角色，提高团队协同效率。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帮助人们更好地理解自己和他人的性格特点，改善沟通效果，促进情感交流。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用于人才招聘、培训和管理，提高员工满意度和工作效率。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帮助个人更好地认识自己，发现自己的优势和不足，制定适合自己的职业和生活规划。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FPA性格色彩密码的基本理论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沟通风格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直接、坦诚，喜欢表达自己的观点和感受，不喜欢拐弯抹角。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充满激情、冒险、自信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红色性格的人热情洋溢，充满活力和自信。他们通常具有强烈的个人魅力，善于表达自己的想法和情感，勇于冒险和尝试新事物。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乐观、积极、充满创意，但有时可能过于冲动和情绪化。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红色性格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稳重、细致、忠诚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蓝色性格的人通常比较内向、沉稳，注重细节和品质。他们具有强烈的责任感和忠诚度，善于分析和解决问题。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谨慎、稳重、有计划性，但有时可能过于敏感和焦虑。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行为特点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含蓄、委婉，更倾向于倾听和思考，不轻易表达自己的意见。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沟通风格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蓝色性格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果断、目标导向、竞争性强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行为特点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坚定、果敢、有决策力，但有时可能过于强硬和独断。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黄色性格的人通常是目标导向，具有强烈的竞争意识和领导能力。他们勇于面对挑战和压力，不畏艰难险阻。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沟通风格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直接、明确，强调结果和效率，不喜欢浪费时间和情感。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黄色性格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https://d.book118.com/098110075037006036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2024-09-15T11:23:45.760</cp:lastPrinted>
  <dcterms:created xsi:type="dcterms:W3CDTF">2024-09-15T03:23:45Z</dcterms:created>
  <dcterms:modified xsi:type="dcterms:W3CDTF">2024-09-15T03:23:47Z</dcterms:modified>
</cp:coreProperties>
</file>