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F2263-76EC-470C-84C5-B73623ACD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C050D-AAB6-440E-BCE6-9FB161AD7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1077E-5682-4C4D-98CB-340D911B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2A85F-F57A-43DF-BB3D-AFAD605F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957CC-3144-4A61-95AD-8FD8B761F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480CD-DA56-45C8-A9AE-884731354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0F92E-E129-4889-BCB7-6AD65D4EF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08DDE-215C-4B92-935D-6D2DE033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07DD3-1D24-45CC-AE4C-824CD544D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B44B2-7E2A-4FAE-B823-3554A2D4E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95BEB-2BA9-4F0D-99A4-3233EFF5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2023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肾癌护理的新进展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肾癌护理的新理念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患者及家属的自我护理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随着医学技术的不断进步，肾癌护理领域也在不断发展。本文旨在探讨肾癌护理的新进展，包括新的护理理念、技术和方法，以及它们在改善患者生活质量方面的作用。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肾癌是一种常见的恶性肿瘤，早期发现和治疗对于提高治愈率和生存率至关重要。然而，肾癌的早期症状往往不明显，容易错过最佳治疗时机。因此，提高肾癌的早期诊断率是当前护理面临的重要挑战之一。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肾癌的早期诊断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由于肾癌早期症状不明显，患者往往在病情较重时才就诊，错过了最佳治疗时机。因此，提高肾癌的早期诊断率是当前护理面临的重要挑战之一。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癌症对于患者和家庭来说是一种巨大的心理负担，患者往往会出现焦虑、抑郁等情绪问题。因此，提供心理支持和情绪疏导是肾癌护理中不可或缺的一部分。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患者在治疗过程中需要调整生活方式，如饮食、运动等，以降低复发风险和提高治疗效果。然而，许多患者对于如何进行生活方式调整感到困惑和无助。因此，提供专业的生活方式调整指导也是当前肾癌护理的重要任务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当前肾癌护理的挑战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肾癌护理的新理念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针对不同患者的病情和需求，制定个性化的护理计划，提供针对性的护理服务。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关注患者的心理状态，提供心理支持和疏导，帮助患者树立积极的心态和信心。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785" b="1178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针对患者的特殊需求，如营养、康复等，提供专业指导和支持，促进患者的全面康复。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06" b="720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提供全面的护理服务，包括病情监测、药物治疗、生活指导、并发症预防等，确保患者的健康和安全。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跨学科合作，联合医疗、护理、营养、康复等多个领域的专家，共同为患者提供全面的护理服务。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618" r="136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6" r="95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不仅关注患者的病情和症状，还关注患者的整体健康状况，包括心理、社会、生理等方面。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通过科学的评估和预测，及时发现和处理患者的潜在健康问题，防止病情恶化。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强调预防为主，通过科学的护理措施，降低患者并发症的发生率。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定期对患者进行健康教育和指导，提高患者的健康意识和自我管理能力。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最新护理技术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通过远程监控技术，医护人员可以实时监测患者的生理指标，如血压、心率等，及时发现异常情况。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患者可以通过视频通话等方式与医生进行远程咨询，方便快捷地获取专业意见和指导。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通过远程教育，患者可以了解更多关于肾癌的知识，提高自我护理和管理的意识。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https://d.book118.com/098112023033006035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2024-09-13T23:21:37.746</cp:lastPrinted>
  <dcterms:created xsi:type="dcterms:W3CDTF">2024-09-13T15:21:37Z</dcterms:created>
  <dcterms:modified xsi:type="dcterms:W3CDTF">2024-09-13T15:21:39Z</dcterms:modified>
</cp:coreProperties>
</file>