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C520B-65A0-4FB2-978D-A97102DAD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9B6F53-3CA2-4AF4-976D-D9FE7AC1D0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460B5-00AE-4E6A-9299-C952FB33C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8AE323-7880-4567-B34B-A1A353EDB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816F90-1893-4228-8980-8085D32DD6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53B0D5-6F7D-4904-A706-C19EA0B16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819B7B-5DBE-40B1-AC62-AEC40E9C9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A3B4D-544A-4D49-9CA6-2ECBFAF17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3C19F-2713-4D41-8BFF-93A416612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E704F-D16A-48E8-9CA2-DD4C5CEAD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E29B0A-1A93-4470-921F-8603402AF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130620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物流信息系统分析与设计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物流信息系统实施与维护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物流信息系统评价与优化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物流信息系统安全与风险管理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通过信息技术手段，优化物流流程，减少人工干预，提高物流运作效率。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5667" r="35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通过信息系统的智能化管理，降低人力、物力和财力成本，提高企业竞争力。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降低物流成本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通过提供准确、及时的物流信息，提高客户满意度，增强客户黏性。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物流信息系统是一种集成化的管理软件，它运用信息技术对物流活动进行计划、组织、指挥、协调、控制和监督，使各项物流活动实现最佳的协调与配合，以降低物流成本，提高物流效率和经济效益。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包括订单管理、库存管理、运输管理、配送管理、财务管理等，支持物流企业的日常运作和管理决策。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向智能化、网络化、集成化方向发展，实现物流信息的实时共享和协同作业。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物流信息系统概述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物流信息系统需求分析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1767" r="3176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通过需求分析，明确物流信息系统的建设目标、业务覆盖范围以及所需功能，为后续的系统设计和开发提供基础。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明确系统目标和范围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通过对现有物流业务流程的分析，发现存在的问题和瓶颈，提出优化和改进措施，提高物流运作效率。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优化业务流程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通过数据流程分析，明确数据的来源、处理方式和输出要求，确保系统中数据的准确性和一致性。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确保数据准确性和一致性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充分的需求分析有助于减少系统开发过程中的变更和调整，降低开发风险，提高项目成功率。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降低开发风险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物流业务流程分析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业务流程调研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通过访谈、问卷调查等方式收集现有物流业务流程的相关信息，包括流程参与者、流程步骤、输入输出等。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流程建模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使用流程图、数据流图等工具对收集到的业务流程进行建模，直观地展示现有流程。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分析现有流程中存在的问题和瓶颈，如流程繁琐、效率低下、资源浪费等。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针对诊断出的问题，提出优化和改进措施，如简化流程、引入先进技术、提高资源利用率等。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数据流程分析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数据来源识别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确定物流信息系统中需要处理的数据来源，如订单数据、库存数据、运输数据等。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数据流程建模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使用数据流图等工具对数据流程进行建模，清晰地展示数据的流动和处理过程。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数据处理需求分析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分析各类数据的处理需求，包括数据输入、处理、输出和存储等方面的要求。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数据准确性和一致性保障措施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提出确保数据准确性和一致性的具体措施，如数据校验、备份恢复等。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163" r="216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功能需求分析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功能划分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根据物流信息系统的目标和范围，将系统划分为不同的功能模块，如订单管理、库存管理、运输管理等。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功能优先级排序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根据业务需求和重要性对各个功能模块进行优先级排序，为后续的开发和实施提供参考。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非功能性需求考虑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除了功能性需求外，还需要考虑系统的性能、安全、可维护性等非功能性需求。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物流信息系统设计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确保系统满足实际业务需求，提高物流运作效率。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保证系统稳定、可靠，减少故障和错误发生。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系统设计原则和目标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实用性原则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系统设计原则和目标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可扩展性原则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适应未来业务发展需求，方便系统升级和扩展。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保障数据和信息安全，防止未经授权的访问和泄露。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系统设计原则和目标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设计目标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实现物流信息的实时更新和共享，提高信息透明度。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优化物流流程，降低运输成本和库存成本。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提高客户服务水平，提升客户满意度。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表现层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提供用户交互界面，展示物流信息。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实现物流业务逻辑处理，包括订单管理、库存管理、运输管理等。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负责与数据库交互，实现数据的增删改查操作。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数据访问层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存储物流信息数据，保证数据的安全性和完整性。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数据库层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采用Web前端技术，如HTML5、CSS3、JavaScript等。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应用层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使用Java或.NET等后端开发语言，结合Spring、Hibernate等框架实现业务逻辑处理。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数据访问层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采用JDBC或ORM框架如MyBatis、Hibernate等实现数据库操作。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选用关系型数据库如MySQL、Oracle等存储数据。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系统总体架构设计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123" r="112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存储订单信息，包括订单号、客户信息、收货地址、商品信息、订单状态等。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记录商品库存信息，包括商品编号、商品名称、库存数量、仓库位置等。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数据库设计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https://d.book118.com/098113062026006037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5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2024-09-16T22:13:41.688</cp:lastPrinted>
  <dcterms:created xsi:type="dcterms:W3CDTF">2024-09-16T14:13:41Z</dcterms:created>
  <dcterms:modified xsi:type="dcterms:W3CDTF">2024-09-16T14:13:44Z</dcterms:modified>
</cp:coreProperties>
</file>