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BAD7C-8774-495F-A76F-3B768A4F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6683E-AF39-4E91-8BFA-2E8C9C6D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24B79-3E59-4008-B352-1E40E856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CF88D-47B3-4534-991A-E742650E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538A8A-D660-49C2-A359-4BCABA58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612CDE-2711-4508-B0CE-6E8CDC7E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5AF2C-614F-433F-B067-257E3CD80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A2D45-AF8C-4060-AC12-54A13855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015FE-9C25-4E88-92E0-041673C1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41886-FFE9-47DE-9B20-8980E832E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3DDD6-4EC0-4EED-B71E-B06D1EB8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410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63如何预防和缓解关节炎症状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预防关节炎措施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药物治疗与辅助手段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长期管理与生活调整建议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43" r="31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关节炎是一种关节炎症性疾病，主要表现为关节疼痛、肿胀、僵硬和功能障碍。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关节炎的发病原因多种多样，包括遗传、感染、自身免疫反应、创伤、代谢异常等。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关节炎定义及发病原因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骨关节炎是最常见的关节炎类型，主要表现为关节软骨磨损和骨质增生，常见于老年人。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骨关节炎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类风湿性关节炎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强直性脊柱炎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类风湿性关节炎是一种自身免疫性疾病，主要表现为关节滑膜炎症和关节破坏，可发生于任何年龄。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强直性脊柱炎是一种主要侵犯脊柱和骶髂关节的慢性炎症性疾病，表现为腰背痛和僵硬。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常见关节炎类型及其特点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年龄、性别、遗传、环境等因素均可影响关节炎的发生和发展。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关节炎可导致关节疼痛、肿胀、僵硬和功能障碍，严重影响患者的生活质量。长期关节炎还可导致关节畸形和残疾。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影响因素与危害程度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预防关节炎措施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保证充足的睡眠，避免熬夜和过度劳累，有助于维持免疫系统健康。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避免长时间保持同一姿势，如久坐、久站等，以减轻关节压力。注意关节保暖，避免受凉。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戒烟限酒，保持心情愉悦，减轻精神压力，有助于降低关节炎的发病风险。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保持健康的体重范围，减轻关节负担。避免过度肥胖增加关节压力。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摄入足够的蛋白质、维生素D、钙等营养素，有助于维持骨骼和关节健康。增加新鲜水果、蔬菜、全谷类食物的摄入。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适当摄入富含抗氧化剂和抗炎成分的食物，如深海鱼、坚果、橄榄油等，有助于减轻关节炎症状。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抗炎食物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合理饮食结构调整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309" b="213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73" b="190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适当运动锻炼方法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低强度有氧运动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如散步、游泳、骑自行车等，有助于改善关节活动度和增强肌肉力量，减轻关节负担。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关节灵活性锻炼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进行关节伸展运动，如太极拳、瑜伽等，有助于提高关节灵活性和减轻僵硬感。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适当进行力量训练，如举重、俯卧撑等，有助于增强肌肉力量和支持关节的稳定性。注意选择适合自己身体状况的运动方式和强度。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早期识别与诊断方法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关节肿胀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关节周围软组织出现肿胀，可能是关节炎的早期表现。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关节疼痛与压痛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关节炎初期，患者可能会感到关节轻度疼痛或压痛，尤其在进行活动时。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晨僵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早晨起床时关节僵硬，活动后逐渐缓解，也是关节炎的常见症状。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964" b="1296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早期症状识别技巧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建议首选风湿免疫科或骨科进行就诊。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就诊科室选择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医生会详细询问病史、症状，并进行关节查体，初步判断病情。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医生问诊与查体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根据医生建议，可能需要进行血液检查、关节液检查等实验室检查，以进一步明确诊断。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就医检查建议及流程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https://d.book118.com/098114104054006045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2024-09-25T21:51:02.204</cp:lastPrinted>
  <dcterms:created xsi:type="dcterms:W3CDTF">2024-09-25T13:51:02Z</dcterms:created>
  <dcterms:modified xsi:type="dcterms:W3CDTF">2024-09-25T13:51:04Z</dcterms:modified>
</cp:coreProperties>
</file>