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A3F2B-C1A8-417E-8BBE-66C26E3D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2B2D0-D399-48EB-9DA7-648D5B00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100D4-1C28-4435-8A12-A0AF63E0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A4EDC-260E-45EB-A5AD-CDCB9D64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4950F-3DB8-4F8B-9C36-5D6A3437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64644-D17B-4925-9723-081C2259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D849C-211C-4596-B6FA-09A42A84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3C120-5FB2-47E6-B8DB-C2989C67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FBD87-540B-4DE6-A4C2-F851D34E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2DCBF-C10F-49E3-848E-68FAD811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77B76-7188-4775-B0C8-7B63F96DE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5000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工程数学I运筹学公开课一等奖课大赛微课获奖课件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图与网络分析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运筹学是一门应用数学学科，通过运用数学方法和计算机技术，研究如何在有限资源下做出最优决策，以最大化效益或最小化成本。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运筹学的应用领域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运筹学广泛应用于军事、经济、工程、管理等领域，如物流规划、生产计划、资源分配、项目调度等。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运筹学的研究方法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运筹学采用数学建模、优化算法、仿真模拟等方法，对复杂系统进行定量分析和优化。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运筹学是工程数学的应用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运筹学将工程数学的理论和方法应用于实际问题中，通过建模和优化求解，为工程领域提供决策支持。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工程数学与运筹学的相互促进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工程数学的发展推动了运筹学的进步，而运筹学的应用也促进了工程数学的发展。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工程数学是运筹学的基础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工程数学为运筹学提供了数学理论和方法支持，如线性代数、微积分、概率论等。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工程数学与运筹学关系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本课程旨在培养学生掌握运筹学的基本理论和方法，具备运用运筹学方法解决实际问题的能力，提高学生的数学素养和创新能力。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掌握线性规划、整数规划、动态规划等运筹学基本方法，了解运筹学在各个领域的应用案例，能够运用所学知识解决实际问题，并具备一定的编程能力。同时，要求学生积极参与课堂讨论和实践活动，提高团队协作和沟通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线性规划问题定义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阐述线性规划问题的基本概念，包括决策变量、目标函数和约束条件。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介绍线性规划问题的建模过程，包括问题识别、变量定义、目标函数构建和约束条件列出。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建模实例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通过具体案例展示线性规划问题的建模过程，加深理解。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线性规划问题建模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解释单纯形法的基本思想，即通过迭代寻找最优解的过程。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单纯形法基本思想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详细介绍单纯形法的求解步骤，包括初始单纯形构建、迭代计算和最优解判定。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通过具体案例展示单纯形法的求解过程，加深理解。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求解实例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单纯形法求解原理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介绍线性规划在生产计划问题中的应用，如资源分配、成本最小化等。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阐述线性规划在运输问题中的应用，如物资调运、路径优化等。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探讨线性规划在投资组合问题中的应用，如风险最小化、收益最大化等。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简要介绍线性规划在其他领域的应用，如经济分析、环境科学等。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线性规划应用举例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整数规划问题定义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阐述整数规划问题的基本概念，包括决策变量、目标函数和约束条件。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整数规划数学模型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介绍整数规划问题的标准形式，包括线性整数规划和非线性整数规划。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整数规划问题分类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根据问题的性质和特点，对整数规划问题进行分类，如纯整数规划、混合整数规划等。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整数规划问题建模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介绍分支策略的选择和实现方法，如基于决策变量的分支、基于约束条件的分支等。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分支定界法求解步骤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详细阐述分支定界法的求解步骤，包括初始化、分支、定界、剪枝和回溯等过程。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阐述定界方法的基本原理和实现过程，如基于目标函数的定界、基于约束条件的定界等。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分支定界法基本思想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阐述分支定界法的基本思想，即通过不断分支和定界来缩小问题的求解范围，逐步逼近最优解。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分支定界法求解原理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以人力资源配置问题为例，分析整数规划在人力资源管理中的应用，包括人员招聘、培训和任务分配等问题。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以生产计划问题为例，介绍整数规划在生产管理中的应用，包括生产批量、生产周期和生产成本的优化。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以物流配送问题为例，阐述整数规划在物流管理中的应用，包括配送中心选址、配送路径优化和运输成本最小化等问题。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以投资组合问题为例，探讨整数规划在金融领域的应用，包括资产组合选择、风险控制和收益最大化等问题。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整数规划应用举例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https://d.book118.com/098115000142006034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2024-09-13T14:55:11.596</cp:lastPrinted>
  <dcterms:created xsi:type="dcterms:W3CDTF">2024-09-13T06:55:11Z</dcterms:created>
  <dcterms:modified xsi:type="dcterms:W3CDTF">2024-09-13T06:55:13Z</dcterms:modified>
</cp:coreProperties>
</file>