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4C5D3-B6EF-4876-8860-76B301146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13706-9C0B-4F99-B0D1-29731CDCA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7D5B98-5F01-43CE-940E-67C8D7FB4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89EA15-8D32-481A-80EF-ECB60D1AD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4EFEEC-E81A-4FCC-98C0-9EB9864EF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6E4C15-365A-4CF4-8F7D-5AAA68CCE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AAF4E7-D935-46FE-BCB5-D776DA9CF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1DF907-6362-4CCB-B0EA-C490BA9C9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EC7A8C-D7CC-4EB3-99A7-33598901A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11299-3E92-4EE8-BAF5-4884AB475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E10AD-284A-4F0E-BB1B-CAC81808E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981243" y="2453420"/>
            <a:ext cx="6229512" cy="23234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BEA8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00BEA8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BEA8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300" b="1" i="0">
                <a:solidFill>
                  <a:srgbClr val="00BEA8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BEA8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BEA8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BEA8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231721" y="1108591"/>
            <a:ext cx="7108190" cy="46507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00BEA8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12" Type="http://schemas.openxmlformats.org/officeDocument/2006/relationships/image" Target="../media/image13.png" /><Relationship Id="rId13" Type="http://schemas.openxmlformats.org/officeDocument/2006/relationships/image" Target="../media/image14.png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10.png" /><Relationship Id="rId9" Type="http://schemas.openxmlformats.org/officeDocument/2006/relationships/image" Target="../media/image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12" Type="http://schemas.openxmlformats.org/officeDocument/2006/relationships/image" Target="../media/image13.png" /><Relationship Id="rId13" Type="http://schemas.openxmlformats.org/officeDocument/2006/relationships/image" Target="../media/image14.png" /><Relationship Id="rId2" Type="http://schemas.openxmlformats.org/officeDocument/2006/relationships/image" Target="../media/image18.png" /><Relationship Id="rId3" Type="http://schemas.openxmlformats.org/officeDocument/2006/relationships/image" Target="../media/image19.png" /><Relationship Id="rId4" Type="http://schemas.openxmlformats.org/officeDocument/2006/relationships/image" Target="../media/image20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10.png" /><Relationship Id="rId9" Type="http://schemas.openxmlformats.org/officeDocument/2006/relationships/image" Target="../media/image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10.png" /><Relationship Id="rId6" Type="http://schemas.openxmlformats.org/officeDocument/2006/relationships/image" Target="../media/image9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10.png" /><Relationship Id="rId6" Type="http://schemas.openxmlformats.org/officeDocument/2006/relationships/image" Target="../media/image9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12" Type="http://schemas.openxmlformats.org/officeDocument/2006/relationships/image" Target="../media/image14.png" /><Relationship Id="rId2" Type="http://schemas.openxmlformats.org/officeDocument/2006/relationships/image" Target="../media/image21.png" /><Relationship Id="rId3" Type="http://schemas.openxmlformats.org/officeDocument/2006/relationships/image" Target="../media/image22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10.png" /><Relationship Id="rId8" Type="http://schemas.openxmlformats.org/officeDocument/2006/relationships/image" Target="../media/image9.png" /><Relationship Id="rId9" Type="http://schemas.openxmlformats.org/officeDocument/2006/relationships/image" Target="../media/image1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1501113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83012" y="3648684"/>
            <a:ext cx="4625975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10">
                <a:solidFill>
                  <a:srgbClr val="FFFFFF"/>
                </a:solidFill>
              </a:rPr>
              <a:t>事故车培训课件</a:t>
            </a:r>
            <a:endParaRPr sz="5150"/>
          </a:p>
        </p:txBody>
      </p:sp>
      <p:grpSp>
        <p:nvGrpSpPr>
          <p:cNvPr id="3" name="object 3"/>
          <p:cNvGrpSpPr/>
          <p:nvPr/>
        </p:nvGrpSpPr>
        <p:grpSpPr>
          <a:xfrm>
            <a:off x="5059557" y="1161764"/>
            <a:ext cx="2073275" cy="2073275"/>
            <a:chOff x="5059557" y="1161764"/>
            <a:chExt cx="2073275" cy="2073275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059557" y="1161764"/>
              <a:ext cx="2072884" cy="2072884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116738" y="1218944"/>
              <a:ext cx="1958975" cy="1958975"/>
            </a:xfrm>
            <a:custGeom>
              <a:rect l="l" t="t" r="r" b="b"/>
              <a:pathLst>
                <a:path w="1958975" h="1958975">
                  <a:moveTo>
                    <a:pt x="1785370" y="1958523"/>
                  </a:moveTo>
                  <a:lnTo>
                    <a:pt x="173152" y="1958523"/>
                  </a:lnTo>
                  <a:lnTo>
                    <a:pt x="127121" y="1952337"/>
                  </a:lnTo>
                  <a:lnTo>
                    <a:pt x="85759" y="1934882"/>
                  </a:lnTo>
                  <a:lnTo>
                    <a:pt x="50715" y="1907807"/>
                  </a:lnTo>
                  <a:lnTo>
                    <a:pt x="23640" y="1872763"/>
                  </a:lnTo>
                  <a:lnTo>
                    <a:pt x="6185" y="1831401"/>
                  </a:lnTo>
                  <a:lnTo>
                    <a:pt x="0" y="1785370"/>
                  </a:lnTo>
                  <a:lnTo>
                    <a:pt x="0" y="173152"/>
                  </a:lnTo>
                  <a:lnTo>
                    <a:pt x="6185" y="127121"/>
                  </a:lnTo>
                  <a:lnTo>
                    <a:pt x="23640" y="85759"/>
                  </a:lnTo>
                  <a:lnTo>
                    <a:pt x="50715" y="50715"/>
                  </a:lnTo>
                  <a:lnTo>
                    <a:pt x="85759" y="23640"/>
                  </a:lnTo>
                  <a:lnTo>
                    <a:pt x="127121" y="6185"/>
                  </a:lnTo>
                  <a:lnTo>
                    <a:pt x="173152" y="0"/>
                  </a:lnTo>
                  <a:lnTo>
                    <a:pt x="1785370" y="0"/>
                  </a:lnTo>
                  <a:lnTo>
                    <a:pt x="1831401" y="6185"/>
                  </a:lnTo>
                  <a:lnTo>
                    <a:pt x="1872764" y="23640"/>
                  </a:lnTo>
                  <a:lnTo>
                    <a:pt x="1907808" y="50715"/>
                  </a:lnTo>
                  <a:lnTo>
                    <a:pt x="1934882" y="85759"/>
                  </a:lnTo>
                  <a:lnTo>
                    <a:pt x="1952337" y="127121"/>
                  </a:lnTo>
                  <a:lnTo>
                    <a:pt x="1952845" y="130901"/>
                  </a:lnTo>
                  <a:lnTo>
                    <a:pt x="297850" y="130901"/>
                  </a:lnTo>
                  <a:lnTo>
                    <a:pt x="254994" y="136659"/>
                  </a:lnTo>
                  <a:lnTo>
                    <a:pt x="216485" y="152911"/>
                  </a:lnTo>
                  <a:lnTo>
                    <a:pt x="183858" y="178118"/>
                  </a:lnTo>
                  <a:lnTo>
                    <a:pt x="158650" y="210745"/>
                  </a:lnTo>
                  <a:lnTo>
                    <a:pt x="142399" y="249255"/>
                  </a:lnTo>
                  <a:lnTo>
                    <a:pt x="136640" y="292111"/>
                  </a:lnTo>
                  <a:lnTo>
                    <a:pt x="136640" y="1654930"/>
                  </a:lnTo>
                  <a:lnTo>
                    <a:pt x="142399" y="1697786"/>
                  </a:lnTo>
                  <a:lnTo>
                    <a:pt x="158650" y="1736296"/>
                  </a:lnTo>
                  <a:lnTo>
                    <a:pt x="183858" y="1768923"/>
                  </a:lnTo>
                  <a:lnTo>
                    <a:pt x="216485" y="1794131"/>
                  </a:lnTo>
                  <a:lnTo>
                    <a:pt x="254994" y="1810382"/>
                  </a:lnTo>
                  <a:lnTo>
                    <a:pt x="297850" y="1816141"/>
                  </a:lnTo>
                  <a:lnTo>
                    <a:pt x="1954388" y="1816141"/>
                  </a:lnTo>
                  <a:lnTo>
                    <a:pt x="1952337" y="1831401"/>
                  </a:lnTo>
                  <a:lnTo>
                    <a:pt x="1934882" y="1872763"/>
                  </a:lnTo>
                  <a:lnTo>
                    <a:pt x="1907808" y="1907807"/>
                  </a:lnTo>
                  <a:lnTo>
                    <a:pt x="1872764" y="1934882"/>
                  </a:lnTo>
                  <a:lnTo>
                    <a:pt x="1831401" y="1952337"/>
                  </a:lnTo>
                  <a:lnTo>
                    <a:pt x="1785370" y="1958523"/>
                  </a:lnTo>
                  <a:close/>
                </a:path>
                <a:path w="1958975" h="1958975">
                  <a:moveTo>
                    <a:pt x="1954388" y="1816141"/>
                  </a:moveTo>
                  <a:lnTo>
                    <a:pt x="1660671" y="1816141"/>
                  </a:lnTo>
                  <a:lnTo>
                    <a:pt x="1703527" y="1810382"/>
                  </a:lnTo>
                  <a:lnTo>
                    <a:pt x="1742037" y="1794131"/>
                  </a:lnTo>
                  <a:lnTo>
                    <a:pt x="1774664" y="1768923"/>
                  </a:lnTo>
                  <a:lnTo>
                    <a:pt x="1799871" y="1736296"/>
                  </a:lnTo>
                  <a:lnTo>
                    <a:pt x="1816123" y="1697786"/>
                  </a:lnTo>
                  <a:lnTo>
                    <a:pt x="1821881" y="1654930"/>
                  </a:lnTo>
                  <a:lnTo>
                    <a:pt x="1821881" y="292111"/>
                  </a:lnTo>
                  <a:lnTo>
                    <a:pt x="1816123" y="249255"/>
                  </a:lnTo>
                  <a:lnTo>
                    <a:pt x="1799871" y="210745"/>
                  </a:lnTo>
                  <a:lnTo>
                    <a:pt x="1774664" y="178118"/>
                  </a:lnTo>
                  <a:lnTo>
                    <a:pt x="1742037" y="152911"/>
                  </a:lnTo>
                  <a:lnTo>
                    <a:pt x="1703527" y="136659"/>
                  </a:lnTo>
                  <a:lnTo>
                    <a:pt x="1660671" y="130901"/>
                  </a:lnTo>
                  <a:lnTo>
                    <a:pt x="1952845" y="130901"/>
                  </a:lnTo>
                  <a:lnTo>
                    <a:pt x="1958523" y="173152"/>
                  </a:lnTo>
                  <a:lnTo>
                    <a:pt x="1958523" y="1785370"/>
                  </a:lnTo>
                  <a:lnTo>
                    <a:pt x="1954388" y="1816141"/>
                  </a:lnTo>
                  <a:close/>
                </a:path>
              </a:pathLst>
            </a:custGeom>
            <a:solidFill>
              <a:srgbClr val="00B4A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5441229" y="1902429"/>
              <a:ext cx="1310005" cy="896619"/>
            </a:xfrm>
            <a:custGeom>
              <a:rect l="l" t="t" r="r" b="b"/>
              <a:pathLst>
                <a:path w="1310004" h="896619">
                  <a:moveTo>
                    <a:pt x="654561" y="689501"/>
                  </a:moveTo>
                  <a:lnTo>
                    <a:pt x="572856" y="685526"/>
                  </a:lnTo>
                  <a:lnTo>
                    <a:pt x="499616" y="674710"/>
                  </a:lnTo>
                  <a:lnTo>
                    <a:pt x="434827" y="658720"/>
                  </a:lnTo>
                  <a:lnTo>
                    <a:pt x="378474" y="639221"/>
                  </a:lnTo>
                  <a:lnTo>
                    <a:pt x="330429" y="617819"/>
                  </a:lnTo>
                  <a:lnTo>
                    <a:pt x="291012" y="596362"/>
                  </a:lnTo>
                  <a:lnTo>
                    <a:pt x="237109" y="559459"/>
                  </a:lnTo>
                  <a:lnTo>
                    <a:pt x="209440" y="530588"/>
                  </a:lnTo>
                  <a:lnTo>
                    <a:pt x="206969" y="517441"/>
                  </a:lnTo>
                  <a:lnTo>
                    <a:pt x="206969" y="335285"/>
                  </a:lnTo>
                  <a:lnTo>
                    <a:pt x="23557" y="274286"/>
                  </a:lnTo>
                  <a:lnTo>
                    <a:pt x="14020" y="269336"/>
                  </a:lnTo>
                  <a:lnTo>
                    <a:pt x="6572" y="261823"/>
                  </a:lnTo>
                  <a:lnTo>
                    <a:pt x="1728" y="252338"/>
                  </a:lnTo>
                  <a:lnTo>
                    <a:pt x="0" y="241472"/>
                  </a:lnTo>
                  <a:lnTo>
                    <a:pt x="1728" y="230850"/>
                  </a:lnTo>
                  <a:lnTo>
                    <a:pt x="644044" y="2103"/>
                  </a:lnTo>
                  <a:lnTo>
                    <a:pt x="650775" y="0"/>
                  </a:lnTo>
                  <a:lnTo>
                    <a:pt x="658347" y="0"/>
                  </a:lnTo>
                  <a:lnTo>
                    <a:pt x="665498" y="2103"/>
                  </a:lnTo>
                  <a:lnTo>
                    <a:pt x="872327" y="71095"/>
                  </a:lnTo>
                  <a:lnTo>
                    <a:pt x="654981" y="71095"/>
                  </a:lnTo>
                  <a:lnTo>
                    <a:pt x="143448" y="241472"/>
                  </a:lnTo>
                  <a:lnTo>
                    <a:pt x="494574" y="358422"/>
                  </a:lnTo>
                  <a:lnTo>
                    <a:pt x="275958" y="358422"/>
                  </a:lnTo>
                  <a:lnTo>
                    <a:pt x="275958" y="501876"/>
                  </a:lnTo>
                  <a:lnTo>
                    <a:pt x="308297" y="525644"/>
                  </a:lnTo>
                  <a:lnTo>
                    <a:pt x="363037" y="556985"/>
                  </a:lnTo>
                  <a:lnTo>
                    <a:pt x="435267" y="586355"/>
                  </a:lnTo>
                  <a:lnTo>
                    <a:pt x="480929" y="599632"/>
                  </a:lnTo>
                  <a:lnTo>
                    <a:pt x="532831" y="610490"/>
                  </a:lnTo>
                  <a:lnTo>
                    <a:pt x="590880" y="617819"/>
                  </a:lnTo>
                  <a:lnTo>
                    <a:pt x="654981" y="620509"/>
                  </a:lnTo>
                  <a:lnTo>
                    <a:pt x="958800" y="620509"/>
                  </a:lnTo>
                  <a:lnTo>
                    <a:pt x="955148" y="626162"/>
                  </a:lnTo>
                  <a:lnTo>
                    <a:pt x="899406" y="650938"/>
                  </a:lnTo>
                  <a:lnTo>
                    <a:pt x="853241" y="664821"/>
                  </a:lnTo>
                  <a:lnTo>
                    <a:pt x="805581" y="675618"/>
                  </a:lnTo>
                  <a:lnTo>
                    <a:pt x="756518" y="683331"/>
                  </a:lnTo>
                  <a:lnTo>
                    <a:pt x="706147" y="687959"/>
                  </a:lnTo>
                  <a:lnTo>
                    <a:pt x="654561" y="689501"/>
                  </a:lnTo>
                  <a:close/>
                </a:path>
                <a:path w="1310004" h="896619">
                  <a:moveTo>
                    <a:pt x="1283460" y="275127"/>
                  </a:moveTo>
                  <a:lnTo>
                    <a:pt x="1065555" y="275127"/>
                  </a:lnTo>
                  <a:lnTo>
                    <a:pt x="1166094" y="241472"/>
                  </a:lnTo>
                  <a:lnTo>
                    <a:pt x="654981" y="71095"/>
                  </a:lnTo>
                  <a:lnTo>
                    <a:pt x="872327" y="71095"/>
                  </a:lnTo>
                  <a:lnTo>
                    <a:pt x="1285985" y="209080"/>
                  </a:lnTo>
                  <a:lnTo>
                    <a:pt x="1295700" y="214023"/>
                  </a:lnTo>
                  <a:lnTo>
                    <a:pt x="1303127" y="221490"/>
                  </a:lnTo>
                  <a:lnTo>
                    <a:pt x="1307873" y="230850"/>
                  </a:lnTo>
                  <a:lnTo>
                    <a:pt x="1309542" y="241472"/>
                  </a:lnTo>
                  <a:lnTo>
                    <a:pt x="1307873" y="252338"/>
                  </a:lnTo>
                  <a:lnTo>
                    <a:pt x="1303127" y="261823"/>
                  </a:lnTo>
                  <a:lnTo>
                    <a:pt x="1295700" y="269336"/>
                  </a:lnTo>
                  <a:lnTo>
                    <a:pt x="1285985" y="274286"/>
                  </a:lnTo>
                  <a:lnTo>
                    <a:pt x="1283460" y="275127"/>
                  </a:lnTo>
                  <a:close/>
                </a:path>
                <a:path w="1310004" h="896619">
                  <a:moveTo>
                    <a:pt x="873912" y="411849"/>
                  </a:moveTo>
                  <a:lnTo>
                    <a:pt x="654981" y="411849"/>
                  </a:lnTo>
                  <a:lnTo>
                    <a:pt x="925892" y="321823"/>
                  </a:lnTo>
                  <a:lnTo>
                    <a:pt x="649092" y="275548"/>
                  </a:lnTo>
                  <a:lnTo>
                    <a:pt x="636465" y="270729"/>
                  </a:lnTo>
                  <a:lnTo>
                    <a:pt x="626954" y="261612"/>
                  </a:lnTo>
                  <a:lnTo>
                    <a:pt x="621466" y="249577"/>
                  </a:lnTo>
                  <a:lnTo>
                    <a:pt x="620907" y="236003"/>
                  </a:lnTo>
                  <a:lnTo>
                    <a:pt x="625666" y="223133"/>
                  </a:lnTo>
                  <a:lnTo>
                    <a:pt x="634684" y="213497"/>
                  </a:lnTo>
                  <a:lnTo>
                    <a:pt x="646699" y="207962"/>
                  </a:lnTo>
                  <a:lnTo>
                    <a:pt x="660450" y="207397"/>
                  </a:lnTo>
                  <a:lnTo>
                    <a:pt x="1065555" y="275127"/>
                  </a:lnTo>
                  <a:lnTo>
                    <a:pt x="1283460" y="275127"/>
                  </a:lnTo>
                  <a:lnTo>
                    <a:pt x="1102994" y="335285"/>
                  </a:lnTo>
                  <a:lnTo>
                    <a:pt x="1102994" y="358422"/>
                  </a:lnTo>
                  <a:lnTo>
                    <a:pt x="1034004" y="358422"/>
                  </a:lnTo>
                  <a:lnTo>
                    <a:pt x="873912" y="411849"/>
                  </a:lnTo>
                  <a:close/>
                </a:path>
                <a:path w="1310004" h="896619">
                  <a:moveTo>
                    <a:pt x="658347" y="482945"/>
                  </a:moveTo>
                  <a:lnTo>
                    <a:pt x="651195" y="482945"/>
                  </a:lnTo>
                  <a:lnTo>
                    <a:pt x="647409" y="482104"/>
                  </a:lnTo>
                  <a:lnTo>
                    <a:pt x="644044" y="481262"/>
                  </a:lnTo>
                  <a:lnTo>
                    <a:pt x="275958" y="358422"/>
                  </a:lnTo>
                  <a:lnTo>
                    <a:pt x="494574" y="358422"/>
                  </a:lnTo>
                  <a:lnTo>
                    <a:pt x="654981" y="411849"/>
                  </a:lnTo>
                  <a:lnTo>
                    <a:pt x="873912" y="411849"/>
                  </a:lnTo>
                  <a:lnTo>
                    <a:pt x="665919" y="481262"/>
                  </a:lnTo>
                  <a:lnTo>
                    <a:pt x="658347" y="482945"/>
                  </a:lnTo>
                  <a:close/>
                </a:path>
                <a:path w="1310004" h="896619">
                  <a:moveTo>
                    <a:pt x="1137489" y="896478"/>
                  </a:moveTo>
                  <a:lnTo>
                    <a:pt x="999509" y="896478"/>
                  </a:lnTo>
                  <a:lnTo>
                    <a:pt x="991747" y="895557"/>
                  </a:lnTo>
                  <a:lnTo>
                    <a:pt x="964889" y="861304"/>
                  </a:lnTo>
                  <a:lnTo>
                    <a:pt x="965856" y="853568"/>
                  </a:lnTo>
                  <a:lnTo>
                    <a:pt x="1026432" y="611674"/>
                  </a:lnTo>
                  <a:lnTo>
                    <a:pt x="1001573" y="596122"/>
                  </a:lnTo>
                  <a:lnTo>
                    <a:pt x="982157" y="574339"/>
                  </a:lnTo>
                  <a:lnTo>
                    <a:pt x="969523" y="547665"/>
                  </a:lnTo>
                  <a:lnTo>
                    <a:pt x="965014" y="517441"/>
                  </a:lnTo>
                  <a:lnTo>
                    <a:pt x="970115" y="485213"/>
                  </a:lnTo>
                  <a:lnTo>
                    <a:pt x="984365" y="457125"/>
                  </a:lnTo>
                  <a:lnTo>
                    <a:pt x="1006187" y="434796"/>
                  </a:lnTo>
                  <a:lnTo>
                    <a:pt x="1034004" y="419842"/>
                  </a:lnTo>
                  <a:lnTo>
                    <a:pt x="1034004" y="358422"/>
                  </a:lnTo>
                  <a:lnTo>
                    <a:pt x="1102994" y="358422"/>
                  </a:lnTo>
                  <a:lnTo>
                    <a:pt x="1102994" y="419842"/>
                  </a:lnTo>
                  <a:lnTo>
                    <a:pt x="1130568" y="434796"/>
                  </a:lnTo>
                  <a:lnTo>
                    <a:pt x="1152265" y="457125"/>
                  </a:lnTo>
                  <a:lnTo>
                    <a:pt x="1165322" y="482945"/>
                  </a:lnTo>
                  <a:lnTo>
                    <a:pt x="1068499" y="482945"/>
                  </a:lnTo>
                  <a:lnTo>
                    <a:pt x="1054945" y="485614"/>
                  </a:lnTo>
                  <a:lnTo>
                    <a:pt x="1043995" y="492936"/>
                  </a:lnTo>
                  <a:lnTo>
                    <a:pt x="1036673" y="503887"/>
                  </a:lnTo>
                  <a:lnTo>
                    <a:pt x="1034004" y="517441"/>
                  </a:lnTo>
                  <a:lnTo>
                    <a:pt x="1036673" y="530818"/>
                  </a:lnTo>
                  <a:lnTo>
                    <a:pt x="1043995" y="541788"/>
                  </a:lnTo>
                  <a:lnTo>
                    <a:pt x="1054945" y="549209"/>
                  </a:lnTo>
                  <a:lnTo>
                    <a:pt x="1068499" y="551937"/>
                  </a:lnTo>
                  <a:lnTo>
                    <a:pt x="1165030" y="551937"/>
                  </a:lnTo>
                  <a:lnTo>
                    <a:pt x="1154421" y="574339"/>
                  </a:lnTo>
                  <a:lnTo>
                    <a:pt x="1135004" y="596122"/>
                  </a:lnTo>
                  <a:lnTo>
                    <a:pt x="1110145" y="611674"/>
                  </a:lnTo>
                  <a:lnTo>
                    <a:pt x="1139327" y="728204"/>
                  </a:lnTo>
                  <a:lnTo>
                    <a:pt x="1068499" y="728204"/>
                  </a:lnTo>
                  <a:lnTo>
                    <a:pt x="1043680" y="827485"/>
                  </a:lnTo>
                  <a:lnTo>
                    <a:pt x="1164190" y="827485"/>
                  </a:lnTo>
                  <a:lnTo>
                    <a:pt x="1170722" y="853568"/>
                  </a:lnTo>
                  <a:lnTo>
                    <a:pt x="1171747" y="861304"/>
                  </a:lnTo>
                  <a:lnTo>
                    <a:pt x="1171037" y="869081"/>
                  </a:lnTo>
                  <a:lnTo>
                    <a:pt x="1168592" y="876462"/>
                  </a:lnTo>
                  <a:lnTo>
                    <a:pt x="1164411" y="883016"/>
                  </a:lnTo>
                  <a:lnTo>
                    <a:pt x="1159022" y="888669"/>
                  </a:lnTo>
                  <a:lnTo>
                    <a:pt x="1152528" y="892902"/>
                  </a:lnTo>
                  <a:lnTo>
                    <a:pt x="1145245" y="895557"/>
                  </a:lnTo>
                  <a:lnTo>
                    <a:pt x="1137489" y="896478"/>
                  </a:lnTo>
                  <a:close/>
                </a:path>
                <a:path w="1310004" h="896619">
                  <a:moveTo>
                    <a:pt x="1165030" y="551937"/>
                  </a:moveTo>
                  <a:lnTo>
                    <a:pt x="1068499" y="551937"/>
                  </a:lnTo>
                  <a:lnTo>
                    <a:pt x="1081809" y="549209"/>
                  </a:lnTo>
                  <a:lnTo>
                    <a:pt x="1092635" y="541788"/>
                  </a:lnTo>
                  <a:lnTo>
                    <a:pt x="1099911" y="530818"/>
                  </a:lnTo>
                  <a:lnTo>
                    <a:pt x="1102573" y="517441"/>
                  </a:lnTo>
                  <a:lnTo>
                    <a:pt x="1099911" y="503887"/>
                  </a:lnTo>
                  <a:lnTo>
                    <a:pt x="1092635" y="492936"/>
                  </a:lnTo>
                  <a:lnTo>
                    <a:pt x="1081809" y="485614"/>
                  </a:lnTo>
                  <a:lnTo>
                    <a:pt x="1068499" y="482945"/>
                  </a:lnTo>
                  <a:lnTo>
                    <a:pt x="1165322" y="482945"/>
                  </a:lnTo>
                  <a:lnTo>
                    <a:pt x="1166469" y="485213"/>
                  </a:lnTo>
                  <a:lnTo>
                    <a:pt x="1171563" y="517441"/>
                  </a:lnTo>
                  <a:lnTo>
                    <a:pt x="1167054" y="547665"/>
                  </a:lnTo>
                  <a:lnTo>
                    <a:pt x="1165030" y="551937"/>
                  </a:lnTo>
                  <a:close/>
                </a:path>
                <a:path w="1310004" h="896619">
                  <a:moveTo>
                    <a:pt x="958800" y="620509"/>
                  </a:moveTo>
                  <a:lnTo>
                    <a:pt x="654981" y="620509"/>
                  </a:lnTo>
                  <a:lnTo>
                    <a:pt x="710991" y="618493"/>
                  </a:lnTo>
                  <a:lnTo>
                    <a:pt x="765345" y="612459"/>
                  </a:lnTo>
                  <a:lnTo>
                    <a:pt x="817901" y="602426"/>
                  </a:lnTo>
                  <a:lnTo>
                    <a:pt x="868520" y="588416"/>
                  </a:lnTo>
                  <a:lnTo>
                    <a:pt x="917058" y="570447"/>
                  </a:lnTo>
                  <a:lnTo>
                    <a:pt x="930539" y="567654"/>
                  </a:lnTo>
                  <a:lnTo>
                    <a:pt x="943508" y="570184"/>
                  </a:lnTo>
                  <a:lnTo>
                    <a:pt x="954504" y="577369"/>
                  </a:lnTo>
                  <a:lnTo>
                    <a:pt x="962070" y="588537"/>
                  </a:lnTo>
                  <a:lnTo>
                    <a:pt x="964863" y="602025"/>
                  </a:lnTo>
                  <a:lnTo>
                    <a:pt x="962333" y="615040"/>
                  </a:lnTo>
                  <a:lnTo>
                    <a:pt x="958800" y="620509"/>
                  </a:lnTo>
                  <a:close/>
                </a:path>
                <a:path w="1310004" h="896619">
                  <a:moveTo>
                    <a:pt x="1164190" y="827485"/>
                  </a:moveTo>
                  <a:lnTo>
                    <a:pt x="1093319" y="827485"/>
                  </a:lnTo>
                  <a:lnTo>
                    <a:pt x="1068499" y="728204"/>
                  </a:lnTo>
                  <a:lnTo>
                    <a:pt x="1139327" y="728204"/>
                  </a:lnTo>
                  <a:lnTo>
                    <a:pt x="1164190" y="82748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/>
          <p:nvPr/>
        </p:nvSpPr>
        <p:spPr>
          <a:xfrm>
            <a:off x="8534399" y="5036068"/>
            <a:ext cx="3657600" cy="585470"/>
          </a:xfrm>
          <a:custGeom>
            <a:rect l="l" t="t" r="r" b="b"/>
            <a:pathLst>
              <a:path w="3657600" h="585470">
                <a:moveTo>
                  <a:pt x="3657600" y="0"/>
                </a:moveTo>
                <a:lnTo>
                  <a:pt x="3657600" y="585215"/>
                </a:lnTo>
                <a:lnTo>
                  <a:pt x="97537" y="585216"/>
                </a:lnTo>
                <a:lnTo>
                  <a:pt x="59571" y="577550"/>
                </a:lnTo>
                <a:lnTo>
                  <a:pt x="28568" y="556647"/>
                </a:lnTo>
                <a:lnTo>
                  <a:pt x="7664" y="525642"/>
                </a:lnTo>
                <a:lnTo>
                  <a:pt x="0" y="487678"/>
                </a:lnTo>
                <a:lnTo>
                  <a:pt x="0" y="97537"/>
                </a:lnTo>
                <a:lnTo>
                  <a:pt x="7665" y="59572"/>
                </a:lnTo>
                <a:lnTo>
                  <a:pt x="28568" y="28568"/>
                </a:lnTo>
                <a:lnTo>
                  <a:pt x="59572" y="7665"/>
                </a:lnTo>
                <a:lnTo>
                  <a:pt x="97537" y="0"/>
                </a:lnTo>
                <a:lnTo>
                  <a:pt x="3657600" y="0"/>
                </a:lnTo>
                <a:close/>
              </a:path>
            </a:pathLst>
          </a:custGeom>
          <a:solidFill>
            <a:srgbClr val="00BEA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0" y="5036068"/>
            <a:ext cx="3657600" cy="585470"/>
          </a:xfrm>
          <a:custGeom>
            <a:rect l="l" t="t" r="r" b="b"/>
            <a:pathLst>
              <a:path w="3657600" h="585470">
                <a:moveTo>
                  <a:pt x="0" y="0"/>
                </a:moveTo>
                <a:lnTo>
                  <a:pt x="0" y="585215"/>
                </a:lnTo>
                <a:lnTo>
                  <a:pt x="3560062" y="585215"/>
                </a:lnTo>
                <a:lnTo>
                  <a:pt x="3598029" y="577550"/>
                </a:lnTo>
                <a:lnTo>
                  <a:pt x="3629032" y="556647"/>
                </a:lnTo>
                <a:lnTo>
                  <a:pt x="3649935" y="525642"/>
                </a:lnTo>
                <a:lnTo>
                  <a:pt x="3657600" y="487678"/>
                </a:lnTo>
                <a:lnTo>
                  <a:pt x="3657600" y="97537"/>
                </a:lnTo>
                <a:lnTo>
                  <a:pt x="3649935" y="59571"/>
                </a:lnTo>
                <a:lnTo>
                  <a:pt x="3629032" y="28568"/>
                </a:lnTo>
                <a:lnTo>
                  <a:pt x="3598028" y="7665"/>
                </a:lnTo>
                <a:lnTo>
                  <a:pt x="3560062" y="0"/>
                </a:lnTo>
                <a:lnTo>
                  <a:pt x="0" y="0"/>
                </a:lnTo>
                <a:close/>
              </a:path>
            </a:pathLst>
          </a:custGeom>
          <a:solidFill>
            <a:srgbClr val="00BEA8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551199" y="495116"/>
            <a:ext cx="757555" cy="757555"/>
            <a:chOff x="551199" y="495116"/>
            <a:chExt cx="757555" cy="75755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51199" y="495116"/>
              <a:ext cx="757488" cy="757489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572171" y="516087"/>
              <a:ext cx="716280" cy="716280"/>
            </a:xfrm>
            <a:custGeom>
              <a:rect l="l" t="t" r="r" b="b"/>
              <a:pathLst>
                <a:path w="716280" h="716280">
                  <a:moveTo>
                    <a:pt x="652397" y="715670"/>
                  </a:moveTo>
                  <a:lnTo>
                    <a:pt x="63272" y="715670"/>
                  </a:lnTo>
                  <a:lnTo>
                    <a:pt x="38643" y="710697"/>
                  </a:lnTo>
                  <a:lnTo>
                    <a:pt x="18531" y="697138"/>
                  </a:lnTo>
                  <a:lnTo>
                    <a:pt x="4972" y="677026"/>
                  </a:lnTo>
                  <a:lnTo>
                    <a:pt x="0" y="652397"/>
                  </a:lnTo>
                  <a:lnTo>
                    <a:pt x="0" y="63272"/>
                  </a:lnTo>
                  <a:lnTo>
                    <a:pt x="4972" y="38643"/>
                  </a:lnTo>
                  <a:lnTo>
                    <a:pt x="18531" y="18531"/>
                  </a:lnTo>
                  <a:lnTo>
                    <a:pt x="38643" y="4972"/>
                  </a:lnTo>
                  <a:lnTo>
                    <a:pt x="63272" y="0"/>
                  </a:lnTo>
                  <a:lnTo>
                    <a:pt x="652397" y="0"/>
                  </a:lnTo>
                  <a:lnTo>
                    <a:pt x="677026" y="4972"/>
                  </a:lnTo>
                  <a:lnTo>
                    <a:pt x="697138" y="18531"/>
                  </a:lnTo>
                  <a:lnTo>
                    <a:pt x="710697" y="38643"/>
                  </a:lnTo>
                  <a:lnTo>
                    <a:pt x="712552" y="47832"/>
                  </a:lnTo>
                  <a:lnTo>
                    <a:pt x="108838" y="47832"/>
                  </a:lnTo>
                  <a:lnTo>
                    <a:pt x="85908" y="52462"/>
                  </a:lnTo>
                  <a:lnTo>
                    <a:pt x="67184" y="65086"/>
                  </a:lnTo>
                  <a:lnTo>
                    <a:pt x="54559" y="83811"/>
                  </a:lnTo>
                  <a:lnTo>
                    <a:pt x="49930" y="106741"/>
                  </a:lnTo>
                  <a:lnTo>
                    <a:pt x="49930" y="604733"/>
                  </a:lnTo>
                  <a:lnTo>
                    <a:pt x="54559" y="627663"/>
                  </a:lnTo>
                  <a:lnTo>
                    <a:pt x="67184" y="646387"/>
                  </a:lnTo>
                  <a:lnTo>
                    <a:pt x="85908" y="659012"/>
                  </a:lnTo>
                  <a:lnTo>
                    <a:pt x="108838" y="663641"/>
                  </a:lnTo>
                  <a:lnTo>
                    <a:pt x="713399" y="663641"/>
                  </a:lnTo>
                  <a:lnTo>
                    <a:pt x="710697" y="677026"/>
                  </a:lnTo>
                  <a:lnTo>
                    <a:pt x="697138" y="697138"/>
                  </a:lnTo>
                  <a:lnTo>
                    <a:pt x="677026" y="710697"/>
                  </a:lnTo>
                  <a:lnTo>
                    <a:pt x="652397" y="715670"/>
                  </a:lnTo>
                  <a:close/>
                </a:path>
                <a:path w="716280" h="716280">
                  <a:moveTo>
                    <a:pt x="713399" y="663641"/>
                  </a:moveTo>
                  <a:lnTo>
                    <a:pt x="606830" y="663641"/>
                  </a:lnTo>
                  <a:lnTo>
                    <a:pt x="629760" y="659012"/>
                  </a:lnTo>
                  <a:lnTo>
                    <a:pt x="648485" y="646387"/>
                  </a:lnTo>
                  <a:lnTo>
                    <a:pt x="661109" y="627663"/>
                  </a:lnTo>
                  <a:lnTo>
                    <a:pt x="665739" y="604733"/>
                  </a:lnTo>
                  <a:lnTo>
                    <a:pt x="665739" y="106741"/>
                  </a:lnTo>
                  <a:lnTo>
                    <a:pt x="661109" y="83811"/>
                  </a:lnTo>
                  <a:lnTo>
                    <a:pt x="648485" y="65086"/>
                  </a:lnTo>
                  <a:lnTo>
                    <a:pt x="629760" y="52462"/>
                  </a:lnTo>
                  <a:lnTo>
                    <a:pt x="606830" y="47832"/>
                  </a:lnTo>
                  <a:lnTo>
                    <a:pt x="712552" y="47832"/>
                  </a:lnTo>
                  <a:lnTo>
                    <a:pt x="715669" y="63272"/>
                  </a:lnTo>
                  <a:lnTo>
                    <a:pt x="715669" y="652397"/>
                  </a:lnTo>
                  <a:lnTo>
                    <a:pt x="713399" y="663641"/>
                  </a:lnTo>
                  <a:close/>
                </a:path>
              </a:pathLst>
            </a:custGeom>
            <a:solidFill>
              <a:srgbClr val="00B4A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756646" y="1252445"/>
            <a:ext cx="1149350" cy="6997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4400" spc="-25">
                <a:solidFill>
                  <a:srgbClr val="FFFFFF"/>
                </a:solidFill>
                <a:latin typeface="Microsoft JhengHei"/>
                <a:cs typeface="Microsoft JhengHei"/>
              </a:rPr>
              <a:t>目录</a:t>
            </a:r>
            <a:endParaRPr sz="44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4573573" y="1614169"/>
            <a:ext cx="5237480" cy="0"/>
          </a:xfrm>
          <a:custGeom>
            <a:rect l="l" t="t" r="r" b="b"/>
            <a:pathLst>
              <a:path w="5237480">
                <a:moveTo>
                  <a:pt x="0" y="0"/>
                </a:moveTo>
                <a:lnTo>
                  <a:pt x="5237389" y="0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4707604" y="1846281"/>
            <a:ext cx="3886200" cy="2760345"/>
          </a:xfrm>
          <a:prstGeom prst="rect">
            <a:avLst/>
          </a:prstGeom>
        </p:spPr>
        <p:txBody>
          <a:bodyPr vert="horz" wrap="square" lIns="0" tIns="18542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46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FFFFFF"/>
                </a:solidFill>
                <a:latin typeface="微软雅黑"/>
                <a:cs typeface="微软雅黑"/>
              </a:rPr>
              <a:t>事故车概述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FFFFFF"/>
                </a:solidFill>
                <a:latin typeface="微软雅黑"/>
                <a:cs typeface="微软雅黑"/>
              </a:rPr>
              <a:t>事故车鉴定与评估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FFFFFF"/>
                </a:solidFill>
                <a:latin typeface="微软雅黑"/>
                <a:cs typeface="微软雅黑"/>
              </a:rPr>
              <a:t>事故车修复技术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FFFFFF"/>
                </a:solidFill>
                <a:latin typeface="微软雅黑"/>
                <a:cs typeface="微软雅黑"/>
              </a:rPr>
              <a:t>事故车修复案例分析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FFFFFF"/>
                </a:solidFill>
                <a:latin typeface="微软雅黑"/>
                <a:cs typeface="微软雅黑"/>
              </a:rPr>
              <a:t>事故车安全驾驶与预防措施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673184" y="822027"/>
            <a:ext cx="1351915" cy="13169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8450" b="1" spc="-25">
                <a:solidFill>
                  <a:srgbClr val="00BEA8"/>
                </a:solidFill>
                <a:latin typeface="微软雅黑"/>
                <a:cs typeface="微软雅黑"/>
              </a:rPr>
              <a:t>01</a:t>
            </a:r>
            <a:endParaRPr sz="84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98652" y="2885507"/>
            <a:ext cx="2930525" cy="7226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4550" spc="-10">
                <a:solidFill>
                  <a:srgbClr val="FFFFFF"/>
                </a:solidFill>
              </a:rPr>
              <a:t>事故车概述</a:t>
            </a:r>
            <a:endParaRPr sz="4550"/>
          </a:p>
        </p:txBody>
      </p:sp>
      <p:grpSp>
        <p:nvGrpSpPr>
          <p:cNvPr id="4" name="object 4"/>
          <p:cNvGrpSpPr/>
          <p:nvPr/>
        </p:nvGrpSpPr>
        <p:grpSpPr>
          <a:xfrm>
            <a:off x="2690797" y="5678390"/>
            <a:ext cx="9501505" cy="343535"/>
            <a:chOff x="2690797" y="5678390"/>
            <a:chExt cx="9501505" cy="343535"/>
          </a:xfrm>
        </p:grpSpPr>
        <p:sp>
          <p:nvSpPr>
            <p:cNvPr id="5" name="object 5"/>
            <p:cNvSpPr/>
            <p:nvPr/>
          </p:nvSpPr>
          <p:spPr>
            <a:xfrm>
              <a:off x="3033915" y="5678398"/>
              <a:ext cx="343535" cy="343535"/>
            </a:xfrm>
            <a:custGeom>
              <a:rect l="l" t="t" r="r" b="b"/>
              <a:pathLst>
                <a:path w="343535" h="343535">
                  <a:moveTo>
                    <a:pt x="343115" y="171564"/>
                  </a:moveTo>
                  <a:lnTo>
                    <a:pt x="137236" y="0"/>
                  </a:lnTo>
                  <a:lnTo>
                    <a:pt x="0" y="0"/>
                  </a:lnTo>
                  <a:lnTo>
                    <a:pt x="205867" y="171564"/>
                  </a:lnTo>
                  <a:lnTo>
                    <a:pt x="0" y="343115"/>
                  </a:lnTo>
                  <a:lnTo>
                    <a:pt x="137236" y="343115"/>
                  </a:lnTo>
                  <a:lnTo>
                    <a:pt x="343115" y="171564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3377034" y="5845187"/>
              <a:ext cx="8815070" cy="9525"/>
            </a:xfrm>
            <a:custGeom>
              <a:rect l="l" t="t" r="r" b="b"/>
              <a:pathLst>
                <a:path w="8815070" h="9525">
                  <a:moveTo>
                    <a:pt x="0" y="0"/>
                  </a:moveTo>
                  <a:lnTo>
                    <a:pt x="8814965" y="0"/>
                  </a:lnTo>
                  <a:lnTo>
                    <a:pt x="8814965" y="9525"/>
                  </a:lnTo>
                  <a:lnTo>
                    <a:pt x="0" y="95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2690787" y="5678398"/>
              <a:ext cx="514984" cy="343535"/>
            </a:xfrm>
            <a:custGeom>
              <a:rect l="l" t="t" r="r" b="b"/>
              <a:pathLst>
                <a:path w="514984" h="343535">
                  <a:moveTo>
                    <a:pt x="343128" y="171564"/>
                  </a:moveTo>
                  <a:lnTo>
                    <a:pt x="137248" y="0"/>
                  </a:lnTo>
                  <a:lnTo>
                    <a:pt x="0" y="0"/>
                  </a:lnTo>
                  <a:lnTo>
                    <a:pt x="205879" y="171564"/>
                  </a:lnTo>
                  <a:lnTo>
                    <a:pt x="0" y="343115"/>
                  </a:lnTo>
                  <a:lnTo>
                    <a:pt x="137248" y="343115"/>
                  </a:lnTo>
                  <a:lnTo>
                    <a:pt x="343128" y="171564"/>
                  </a:lnTo>
                  <a:close/>
                </a:path>
                <a:path w="514984" h="343535">
                  <a:moveTo>
                    <a:pt x="514680" y="171564"/>
                  </a:moveTo>
                  <a:lnTo>
                    <a:pt x="308813" y="0"/>
                  </a:lnTo>
                  <a:lnTo>
                    <a:pt x="171564" y="0"/>
                  </a:lnTo>
                  <a:lnTo>
                    <a:pt x="377431" y="171564"/>
                  </a:lnTo>
                  <a:lnTo>
                    <a:pt x="171564" y="343115"/>
                  </a:lnTo>
                  <a:lnTo>
                    <a:pt x="308813" y="343115"/>
                  </a:lnTo>
                  <a:lnTo>
                    <a:pt x="514680" y="171564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1198652" y="5575480"/>
            <a:ext cx="118173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solidFill>
                  <a:srgbClr val="00BEA8"/>
                </a:solidFill>
                <a:latin typeface="微软雅黑"/>
                <a:cs typeface="微软雅黑"/>
              </a:rPr>
              <a:t>Chapter</a:t>
            </a:r>
            <a:endParaRPr sz="2400">
              <a:latin typeface="微软雅黑"/>
              <a:cs typeface="微软雅黑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1097051" y="1098976"/>
            <a:ext cx="1335405" cy="1335405"/>
            <a:chOff x="1097051" y="1098976"/>
            <a:chExt cx="1335405" cy="1335405"/>
          </a:xfrm>
        </p:grpSpPr>
        <p:pic>
          <p:nvPicPr>
            <p:cNvPr id="10" name="object 1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097051" y="1098976"/>
              <a:ext cx="1335305" cy="1335305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1133886" y="1135810"/>
              <a:ext cx="1261745" cy="1261745"/>
            </a:xfrm>
            <a:custGeom>
              <a:rect l="l" t="t" r="r" b="b"/>
              <a:pathLst>
                <a:path w="1261745" h="1261745">
                  <a:moveTo>
                    <a:pt x="1150096" y="1261637"/>
                  </a:moveTo>
                  <a:lnTo>
                    <a:pt x="111541" y="1261637"/>
                  </a:lnTo>
                  <a:lnTo>
                    <a:pt x="68124" y="1252872"/>
                  </a:lnTo>
                  <a:lnTo>
                    <a:pt x="32669" y="1228968"/>
                  </a:lnTo>
                  <a:lnTo>
                    <a:pt x="8765" y="1193513"/>
                  </a:lnTo>
                  <a:lnTo>
                    <a:pt x="0" y="1150096"/>
                  </a:lnTo>
                  <a:lnTo>
                    <a:pt x="0" y="111541"/>
                  </a:lnTo>
                  <a:lnTo>
                    <a:pt x="8765" y="68124"/>
                  </a:lnTo>
                  <a:lnTo>
                    <a:pt x="32669" y="32669"/>
                  </a:lnTo>
                  <a:lnTo>
                    <a:pt x="68124" y="8765"/>
                  </a:lnTo>
                  <a:lnTo>
                    <a:pt x="111541" y="0"/>
                  </a:lnTo>
                  <a:lnTo>
                    <a:pt x="1150096" y="0"/>
                  </a:lnTo>
                  <a:lnTo>
                    <a:pt x="1193513" y="8765"/>
                  </a:lnTo>
                  <a:lnTo>
                    <a:pt x="1228968" y="32669"/>
                  </a:lnTo>
                  <a:lnTo>
                    <a:pt x="1252872" y="68124"/>
                  </a:lnTo>
                  <a:lnTo>
                    <a:pt x="1256142" y="84323"/>
                  </a:lnTo>
                  <a:lnTo>
                    <a:pt x="191869" y="84323"/>
                  </a:lnTo>
                  <a:lnTo>
                    <a:pt x="151446" y="92484"/>
                  </a:lnTo>
                  <a:lnTo>
                    <a:pt x="118437" y="114740"/>
                  </a:lnTo>
                  <a:lnTo>
                    <a:pt x="96181" y="147749"/>
                  </a:lnTo>
                  <a:lnTo>
                    <a:pt x="88020" y="188171"/>
                  </a:lnTo>
                  <a:lnTo>
                    <a:pt x="88020" y="1066070"/>
                  </a:lnTo>
                  <a:lnTo>
                    <a:pt x="96181" y="1106492"/>
                  </a:lnTo>
                  <a:lnTo>
                    <a:pt x="118437" y="1139502"/>
                  </a:lnTo>
                  <a:lnTo>
                    <a:pt x="151446" y="1161757"/>
                  </a:lnTo>
                  <a:lnTo>
                    <a:pt x="191869" y="1169918"/>
                  </a:lnTo>
                  <a:lnTo>
                    <a:pt x="1257636" y="1169918"/>
                  </a:lnTo>
                  <a:lnTo>
                    <a:pt x="1252872" y="1193513"/>
                  </a:lnTo>
                  <a:lnTo>
                    <a:pt x="1228968" y="1228968"/>
                  </a:lnTo>
                  <a:lnTo>
                    <a:pt x="1193513" y="1252872"/>
                  </a:lnTo>
                  <a:lnTo>
                    <a:pt x="1150096" y="1261637"/>
                  </a:lnTo>
                  <a:close/>
                </a:path>
                <a:path w="1261745" h="1261745">
                  <a:moveTo>
                    <a:pt x="1257636" y="1169918"/>
                  </a:moveTo>
                  <a:lnTo>
                    <a:pt x="1069768" y="1169918"/>
                  </a:lnTo>
                  <a:lnTo>
                    <a:pt x="1110190" y="1161757"/>
                  </a:lnTo>
                  <a:lnTo>
                    <a:pt x="1143199" y="1139502"/>
                  </a:lnTo>
                  <a:lnTo>
                    <a:pt x="1165455" y="1106492"/>
                  </a:lnTo>
                  <a:lnTo>
                    <a:pt x="1173616" y="1066070"/>
                  </a:lnTo>
                  <a:lnTo>
                    <a:pt x="1173616" y="188171"/>
                  </a:lnTo>
                  <a:lnTo>
                    <a:pt x="1165455" y="147749"/>
                  </a:lnTo>
                  <a:lnTo>
                    <a:pt x="1143199" y="114740"/>
                  </a:lnTo>
                  <a:lnTo>
                    <a:pt x="1110190" y="92484"/>
                  </a:lnTo>
                  <a:lnTo>
                    <a:pt x="1069768" y="84323"/>
                  </a:lnTo>
                  <a:lnTo>
                    <a:pt x="1256142" y="84323"/>
                  </a:lnTo>
                  <a:lnTo>
                    <a:pt x="1261637" y="111541"/>
                  </a:lnTo>
                  <a:lnTo>
                    <a:pt x="1261637" y="1150096"/>
                  </a:lnTo>
                  <a:lnTo>
                    <a:pt x="1257636" y="1169918"/>
                  </a:lnTo>
                  <a:close/>
                </a:path>
              </a:pathLst>
            </a:custGeom>
            <a:solidFill>
              <a:srgbClr val="00B4A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1342915" y="1576096"/>
              <a:ext cx="843915" cy="577850"/>
            </a:xfrm>
            <a:custGeom>
              <a:rect l="l" t="t" r="r" b="b"/>
              <a:pathLst>
                <a:path w="843914" h="577850">
                  <a:moveTo>
                    <a:pt x="421654" y="444161"/>
                  </a:moveTo>
                  <a:lnTo>
                    <a:pt x="336963" y="437378"/>
                  </a:lnTo>
                  <a:lnTo>
                    <a:pt x="267402" y="420343"/>
                  </a:lnTo>
                  <a:lnTo>
                    <a:pt x="212927" y="398024"/>
                  </a:lnTo>
                  <a:lnTo>
                    <a:pt x="173491" y="375388"/>
                  </a:lnTo>
                  <a:lnTo>
                    <a:pt x="139525" y="349008"/>
                  </a:lnTo>
                  <a:lnTo>
                    <a:pt x="133325" y="339286"/>
                  </a:lnTo>
                  <a:lnTo>
                    <a:pt x="133325" y="215983"/>
                  </a:lnTo>
                  <a:lnTo>
                    <a:pt x="15175" y="176688"/>
                  </a:lnTo>
                  <a:lnTo>
                    <a:pt x="9031" y="173500"/>
                  </a:lnTo>
                  <a:lnTo>
                    <a:pt x="4234" y="168660"/>
                  </a:lnTo>
                  <a:lnTo>
                    <a:pt x="1113" y="162550"/>
                  </a:lnTo>
                  <a:lnTo>
                    <a:pt x="0" y="155551"/>
                  </a:lnTo>
                  <a:lnTo>
                    <a:pt x="1113" y="148708"/>
                  </a:lnTo>
                  <a:lnTo>
                    <a:pt x="414879" y="1354"/>
                  </a:lnTo>
                  <a:lnTo>
                    <a:pt x="419215" y="0"/>
                  </a:lnTo>
                  <a:lnTo>
                    <a:pt x="424092" y="0"/>
                  </a:lnTo>
                  <a:lnTo>
                    <a:pt x="428699" y="1354"/>
                  </a:lnTo>
                  <a:lnTo>
                    <a:pt x="561934" y="45798"/>
                  </a:lnTo>
                  <a:lnTo>
                    <a:pt x="421925" y="45798"/>
                  </a:lnTo>
                  <a:lnTo>
                    <a:pt x="92406" y="155551"/>
                  </a:lnTo>
                  <a:lnTo>
                    <a:pt x="318594" y="230888"/>
                  </a:lnTo>
                  <a:lnTo>
                    <a:pt x="177766" y="230888"/>
                  </a:lnTo>
                  <a:lnTo>
                    <a:pt x="177766" y="323297"/>
                  </a:lnTo>
                  <a:lnTo>
                    <a:pt x="214464" y="348372"/>
                  </a:lnTo>
                  <a:lnTo>
                    <a:pt x="267209" y="373079"/>
                  </a:lnTo>
                  <a:lnTo>
                    <a:pt x="309804" y="386269"/>
                  </a:lnTo>
                  <a:lnTo>
                    <a:pt x="361444" y="395953"/>
                  </a:lnTo>
                  <a:lnTo>
                    <a:pt x="421925" y="399718"/>
                  </a:lnTo>
                  <a:lnTo>
                    <a:pt x="617638" y="399718"/>
                  </a:lnTo>
                  <a:lnTo>
                    <a:pt x="615286" y="403359"/>
                  </a:lnTo>
                  <a:lnTo>
                    <a:pt x="608092" y="408389"/>
                  </a:lnTo>
                  <a:lnTo>
                    <a:pt x="564632" y="424039"/>
                  </a:lnTo>
                  <a:lnTo>
                    <a:pt x="518937" y="435218"/>
                  </a:lnTo>
                  <a:lnTo>
                    <a:pt x="471210" y="441925"/>
                  </a:lnTo>
                  <a:lnTo>
                    <a:pt x="421654" y="444161"/>
                  </a:lnTo>
                  <a:close/>
                </a:path>
                <a:path w="843914" h="577850">
                  <a:moveTo>
                    <a:pt x="826777" y="177230"/>
                  </a:moveTo>
                  <a:lnTo>
                    <a:pt x="686407" y="177230"/>
                  </a:lnTo>
                  <a:lnTo>
                    <a:pt x="751172" y="155551"/>
                  </a:lnTo>
                  <a:lnTo>
                    <a:pt x="421925" y="45798"/>
                  </a:lnTo>
                  <a:lnTo>
                    <a:pt x="561934" y="45798"/>
                  </a:lnTo>
                  <a:lnTo>
                    <a:pt x="828403" y="134684"/>
                  </a:lnTo>
                  <a:lnTo>
                    <a:pt x="834661" y="137868"/>
                  </a:lnTo>
                  <a:lnTo>
                    <a:pt x="839446" y="142679"/>
                  </a:lnTo>
                  <a:lnTo>
                    <a:pt x="842503" y="148708"/>
                  </a:lnTo>
                  <a:lnTo>
                    <a:pt x="843579" y="155551"/>
                  </a:lnTo>
                  <a:lnTo>
                    <a:pt x="842503" y="162550"/>
                  </a:lnTo>
                  <a:lnTo>
                    <a:pt x="839446" y="168660"/>
                  </a:lnTo>
                  <a:lnTo>
                    <a:pt x="834661" y="173500"/>
                  </a:lnTo>
                  <a:lnTo>
                    <a:pt x="828403" y="176688"/>
                  </a:lnTo>
                  <a:lnTo>
                    <a:pt x="826777" y="177230"/>
                  </a:lnTo>
                  <a:close/>
                </a:path>
                <a:path w="843914" h="577850">
                  <a:moveTo>
                    <a:pt x="562955" y="265304"/>
                  </a:moveTo>
                  <a:lnTo>
                    <a:pt x="421925" y="265304"/>
                  </a:lnTo>
                  <a:lnTo>
                    <a:pt x="596439" y="207311"/>
                  </a:lnTo>
                  <a:lnTo>
                    <a:pt x="418131" y="177501"/>
                  </a:lnTo>
                  <a:lnTo>
                    <a:pt x="409997" y="174398"/>
                  </a:lnTo>
                  <a:lnTo>
                    <a:pt x="403870" y="168525"/>
                  </a:lnTo>
                  <a:lnTo>
                    <a:pt x="400335" y="160772"/>
                  </a:lnTo>
                  <a:lnTo>
                    <a:pt x="399975" y="152028"/>
                  </a:lnTo>
                  <a:lnTo>
                    <a:pt x="403040" y="143737"/>
                  </a:lnTo>
                  <a:lnTo>
                    <a:pt x="408849" y="137530"/>
                  </a:lnTo>
                  <a:lnTo>
                    <a:pt x="416589" y="133964"/>
                  </a:lnTo>
                  <a:lnTo>
                    <a:pt x="425447" y="133600"/>
                  </a:lnTo>
                  <a:lnTo>
                    <a:pt x="686407" y="177230"/>
                  </a:lnTo>
                  <a:lnTo>
                    <a:pt x="826777" y="177230"/>
                  </a:lnTo>
                  <a:lnTo>
                    <a:pt x="710525" y="215983"/>
                  </a:lnTo>
                  <a:lnTo>
                    <a:pt x="710525" y="230888"/>
                  </a:lnTo>
                  <a:lnTo>
                    <a:pt x="666083" y="230888"/>
                  </a:lnTo>
                  <a:lnTo>
                    <a:pt x="562955" y="265304"/>
                  </a:lnTo>
                  <a:close/>
                </a:path>
                <a:path w="843914" h="577850">
                  <a:moveTo>
                    <a:pt x="424092" y="311102"/>
                  </a:moveTo>
                  <a:lnTo>
                    <a:pt x="419486" y="311102"/>
                  </a:lnTo>
                  <a:lnTo>
                    <a:pt x="417047" y="310560"/>
                  </a:lnTo>
                  <a:lnTo>
                    <a:pt x="414879" y="310018"/>
                  </a:lnTo>
                  <a:lnTo>
                    <a:pt x="177766" y="230888"/>
                  </a:lnTo>
                  <a:lnTo>
                    <a:pt x="318594" y="230888"/>
                  </a:lnTo>
                  <a:lnTo>
                    <a:pt x="421925" y="265304"/>
                  </a:lnTo>
                  <a:lnTo>
                    <a:pt x="562955" y="265304"/>
                  </a:lnTo>
                  <a:lnTo>
                    <a:pt x="428970" y="310018"/>
                  </a:lnTo>
                  <a:lnTo>
                    <a:pt x="424092" y="311102"/>
                  </a:lnTo>
                  <a:close/>
                </a:path>
                <a:path w="843914" h="577850">
                  <a:moveTo>
                    <a:pt x="739520" y="577490"/>
                  </a:moveTo>
                  <a:lnTo>
                    <a:pt x="637087" y="577490"/>
                  </a:lnTo>
                  <a:lnTo>
                    <a:pt x="630584" y="574238"/>
                  </a:lnTo>
                  <a:lnTo>
                    <a:pt x="626248" y="568819"/>
                  </a:lnTo>
                  <a:lnTo>
                    <a:pt x="622183" y="563670"/>
                  </a:lnTo>
                  <a:lnTo>
                    <a:pt x="620557" y="556353"/>
                  </a:lnTo>
                  <a:lnTo>
                    <a:pt x="661205" y="394027"/>
                  </a:lnTo>
                  <a:lnTo>
                    <a:pt x="645192" y="384008"/>
                  </a:lnTo>
                  <a:lnTo>
                    <a:pt x="632684" y="369976"/>
                  </a:lnTo>
                  <a:lnTo>
                    <a:pt x="624546" y="352793"/>
                  </a:lnTo>
                  <a:lnTo>
                    <a:pt x="621641" y="333324"/>
                  </a:lnTo>
                  <a:lnTo>
                    <a:pt x="624927" y="312563"/>
                  </a:lnTo>
                  <a:lnTo>
                    <a:pt x="634107" y="294470"/>
                  </a:lnTo>
                  <a:lnTo>
                    <a:pt x="648164" y="280086"/>
                  </a:lnTo>
                  <a:lnTo>
                    <a:pt x="666083" y="270453"/>
                  </a:lnTo>
                  <a:lnTo>
                    <a:pt x="666083" y="230888"/>
                  </a:lnTo>
                  <a:lnTo>
                    <a:pt x="710525" y="230888"/>
                  </a:lnTo>
                  <a:lnTo>
                    <a:pt x="710525" y="270453"/>
                  </a:lnTo>
                  <a:lnTo>
                    <a:pt x="728287" y="280086"/>
                  </a:lnTo>
                  <a:lnTo>
                    <a:pt x="742264" y="294470"/>
                  </a:lnTo>
                  <a:lnTo>
                    <a:pt x="750675" y="311102"/>
                  </a:lnTo>
                  <a:lnTo>
                    <a:pt x="688304" y="311102"/>
                  </a:lnTo>
                  <a:lnTo>
                    <a:pt x="679573" y="312821"/>
                  </a:lnTo>
                  <a:lnTo>
                    <a:pt x="672519" y="317538"/>
                  </a:lnTo>
                  <a:lnTo>
                    <a:pt x="667802" y="324593"/>
                  </a:lnTo>
                  <a:lnTo>
                    <a:pt x="666083" y="333324"/>
                  </a:lnTo>
                  <a:lnTo>
                    <a:pt x="667802" y="341941"/>
                  </a:lnTo>
                  <a:lnTo>
                    <a:pt x="672519" y="349008"/>
                  </a:lnTo>
                  <a:lnTo>
                    <a:pt x="679573" y="353788"/>
                  </a:lnTo>
                  <a:lnTo>
                    <a:pt x="688304" y="355545"/>
                  </a:lnTo>
                  <a:lnTo>
                    <a:pt x="750487" y="355545"/>
                  </a:lnTo>
                  <a:lnTo>
                    <a:pt x="743652" y="369976"/>
                  </a:lnTo>
                  <a:lnTo>
                    <a:pt x="731145" y="384008"/>
                  </a:lnTo>
                  <a:lnTo>
                    <a:pt x="715131" y="394027"/>
                  </a:lnTo>
                  <a:lnTo>
                    <a:pt x="733928" y="469092"/>
                  </a:lnTo>
                  <a:lnTo>
                    <a:pt x="688304" y="469092"/>
                  </a:lnTo>
                  <a:lnTo>
                    <a:pt x="672315" y="533047"/>
                  </a:lnTo>
                  <a:lnTo>
                    <a:pt x="749943" y="533047"/>
                  </a:lnTo>
                  <a:lnTo>
                    <a:pt x="755779" y="556353"/>
                  </a:lnTo>
                  <a:lnTo>
                    <a:pt x="754424" y="563670"/>
                  </a:lnTo>
                  <a:lnTo>
                    <a:pt x="750088" y="568819"/>
                  </a:lnTo>
                  <a:lnTo>
                    <a:pt x="746024" y="574238"/>
                  </a:lnTo>
                  <a:lnTo>
                    <a:pt x="739520" y="577490"/>
                  </a:lnTo>
                  <a:close/>
                </a:path>
                <a:path w="843914" h="577850">
                  <a:moveTo>
                    <a:pt x="750487" y="355545"/>
                  </a:moveTo>
                  <a:lnTo>
                    <a:pt x="688304" y="355545"/>
                  </a:lnTo>
                  <a:lnTo>
                    <a:pt x="696878" y="353788"/>
                  </a:lnTo>
                  <a:lnTo>
                    <a:pt x="703851" y="349008"/>
                  </a:lnTo>
                  <a:lnTo>
                    <a:pt x="708539" y="341941"/>
                  </a:lnTo>
                  <a:lnTo>
                    <a:pt x="710253" y="333324"/>
                  </a:lnTo>
                  <a:lnTo>
                    <a:pt x="708539" y="324593"/>
                  </a:lnTo>
                  <a:lnTo>
                    <a:pt x="703851" y="317538"/>
                  </a:lnTo>
                  <a:lnTo>
                    <a:pt x="696878" y="312821"/>
                  </a:lnTo>
                  <a:lnTo>
                    <a:pt x="688304" y="311102"/>
                  </a:lnTo>
                  <a:lnTo>
                    <a:pt x="750675" y="311102"/>
                  </a:lnTo>
                  <a:lnTo>
                    <a:pt x="751414" y="312563"/>
                  </a:lnTo>
                  <a:lnTo>
                    <a:pt x="754695" y="333324"/>
                  </a:lnTo>
                  <a:lnTo>
                    <a:pt x="751790" y="352793"/>
                  </a:lnTo>
                  <a:lnTo>
                    <a:pt x="750487" y="355545"/>
                  </a:lnTo>
                  <a:close/>
                </a:path>
                <a:path w="843914" h="577850">
                  <a:moveTo>
                    <a:pt x="617638" y="399718"/>
                  </a:moveTo>
                  <a:lnTo>
                    <a:pt x="421925" y="399718"/>
                  </a:lnTo>
                  <a:lnTo>
                    <a:pt x="466862" y="397689"/>
                  </a:lnTo>
                  <a:lnTo>
                    <a:pt x="510097" y="391622"/>
                  </a:lnTo>
                  <a:lnTo>
                    <a:pt x="551452" y="381540"/>
                  </a:lnTo>
                  <a:lnTo>
                    <a:pt x="590749" y="367469"/>
                  </a:lnTo>
                  <a:lnTo>
                    <a:pt x="599433" y="365670"/>
                  </a:lnTo>
                  <a:lnTo>
                    <a:pt x="607787" y="367300"/>
                  </a:lnTo>
                  <a:lnTo>
                    <a:pt x="614871" y="371928"/>
                  </a:lnTo>
                  <a:lnTo>
                    <a:pt x="619744" y="379122"/>
                  </a:lnTo>
                  <a:lnTo>
                    <a:pt x="621544" y="387811"/>
                  </a:lnTo>
                  <a:lnTo>
                    <a:pt x="619914" y="396195"/>
                  </a:lnTo>
                  <a:lnTo>
                    <a:pt x="617638" y="399718"/>
                  </a:lnTo>
                  <a:close/>
                </a:path>
                <a:path w="843914" h="577850">
                  <a:moveTo>
                    <a:pt x="749943" y="533047"/>
                  </a:moveTo>
                  <a:lnTo>
                    <a:pt x="704292" y="533047"/>
                  </a:lnTo>
                  <a:lnTo>
                    <a:pt x="688304" y="469092"/>
                  </a:lnTo>
                  <a:lnTo>
                    <a:pt x="733928" y="469092"/>
                  </a:lnTo>
                  <a:lnTo>
                    <a:pt x="749943" y="533047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6515100" y="1536700"/>
            <a:ext cx="4371747" cy="4560406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706159" y="2096031"/>
            <a:ext cx="3263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事故车是指因交通事故而受损的车辆。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06159" y="3426765"/>
            <a:ext cx="4978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事故车的定义包括但不限于车辆在交通事故中受到的损坏。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06159" y="4693280"/>
            <a:ext cx="45974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事故车的定义还包括车辆因其他原因造成的损坏，如自然灾害、意外坠落等。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7" name="object 2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事故车的定义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4927600" y="2628900"/>
            <a:ext cx="2231507" cy="2231506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1395306" y="1069846"/>
            <a:ext cx="2271395" cy="3792220"/>
            <a:chOff x="1395306" y="1069846"/>
            <a:chExt cx="2271395" cy="379222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435100" y="2628900"/>
              <a:ext cx="2231506" cy="2231506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1395306" y="1069846"/>
              <a:ext cx="97790" cy="3792220"/>
            </a:xfrm>
            <a:custGeom>
              <a:rect l="l" t="t" r="r" b="b"/>
              <a:pathLst>
                <a:path w="97790" h="3792220">
                  <a:moveTo>
                    <a:pt x="97536" y="3792083"/>
                  </a:moveTo>
                  <a:lnTo>
                    <a:pt x="0" y="3792083"/>
                  </a:lnTo>
                  <a:lnTo>
                    <a:pt x="0" y="0"/>
                  </a:lnTo>
                  <a:lnTo>
                    <a:pt x="97536" y="0"/>
                  </a:lnTo>
                  <a:lnTo>
                    <a:pt x="97536" y="3792083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1771169" y="1149132"/>
            <a:ext cx="19304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根据损坏程度，事故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车可分为轻微事故车、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一般事故车和严重事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20">
                <a:solidFill>
                  <a:srgbClr val="FFFFFF"/>
                </a:solidFill>
                <a:latin typeface="微软雅黑"/>
                <a:cs typeface="微软雅黑"/>
              </a:rPr>
              <a:t>故车。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4925814" y="2623346"/>
            <a:ext cx="97790" cy="3792220"/>
          </a:xfrm>
          <a:custGeom>
            <a:rect l="l" t="t" r="r" b="b"/>
            <a:pathLst>
              <a:path w="97789" h="3792220">
                <a:moveTo>
                  <a:pt x="97535" y="3792083"/>
                </a:moveTo>
                <a:lnTo>
                  <a:pt x="0" y="3792083"/>
                </a:lnTo>
                <a:lnTo>
                  <a:pt x="0" y="0"/>
                </a:lnTo>
                <a:lnTo>
                  <a:pt x="97535" y="0"/>
                </a:lnTo>
                <a:lnTo>
                  <a:pt x="97535" y="3792083"/>
                </a:lnTo>
                <a:close/>
              </a:path>
            </a:pathLst>
          </a:custGeom>
          <a:solidFill>
            <a:srgbClr val="00A5B2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8" name="object 8"/>
          <p:cNvGrpSpPr/>
          <p:nvPr/>
        </p:nvGrpSpPr>
        <p:grpSpPr>
          <a:xfrm>
            <a:off x="8394148" y="1069846"/>
            <a:ext cx="2245360" cy="3792220"/>
            <a:chOff x="8394148" y="1069846"/>
            <a:chExt cx="2245360" cy="3792220"/>
          </a:xfrm>
        </p:grpSpPr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407400" y="2628900"/>
              <a:ext cx="2231507" cy="2231506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8394148" y="1069846"/>
              <a:ext cx="97790" cy="3792220"/>
            </a:xfrm>
            <a:custGeom>
              <a:rect l="l" t="t" r="r" b="b"/>
              <a:pathLst>
                <a:path w="97790" h="3792220">
                  <a:moveTo>
                    <a:pt x="97535" y="3792083"/>
                  </a:moveTo>
                  <a:lnTo>
                    <a:pt x="0" y="3792083"/>
                  </a:lnTo>
                  <a:lnTo>
                    <a:pt x="0" y="0"/>
                  </a:lnTo>
                  <a:lnTo>
                    <a:pt x="97535" y="0"/>
                  </a:lnTo>
                  <a:lnTo>
                    <a:pt x="97535" y="3792083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5269926" y="5115501"/>
            <a:ext cx="19304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根据事故类型，事故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车可分为追尾事故车、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刮擦事故车、侧翻事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15">
                <a:solidFill>
                  <a:srgbClr val="FFFFFF"/>
                </a:solidFill>
                <a:latin typeface="微软雅黑"/>
                <a:cs typeface="微软雅黑"/>
              </a:rPr>
              <a:t>故车等。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750451" y="1149132"/>
            <a:ext cx="19304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根据车辆类型，事故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FFFFFF"/>
                </a:solidFill>
                <a:latin typeface="微软雅黑"/>
                <a:cs typeface="微软雅黑"/>
              </a:rPr>
              <a:t>车可分为轿车、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SUV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、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货车等类型的事故车。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4" name="object 34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事故车的类型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429969" y="1598803"/>
            <a:ext cx="3048635" cy="4558030"/>
          </a:xfrm>
          <a:custGeom>
            <a:rect l="l" t="t" r="r" b="b"/>
            <a:pathLst>
              <a:path w="3048634" h="4558030">
                <a:moveTo>
                  <a:pt x="2679486" y="4557583"/>
                </a:moveTo>
                <a:lnTo>
                  <a:pt x="368779" y="4557583"/>
                </a:lnTo>
                <a:lnTo>
                  <a:pt x="322520" y="4554709"/>
                </a:lnTo>
                <a:lnTo>
                  <a:pt x="277976" y="4546320"/>
                </a:lnTo>
                <a:lnTo>
                  <a:pt x="235492" y="4532759"/>
                </a:lnTo>
                <a:lnTo>
                  <a:pt x="195414" y="4514374"/>
                </a:lnTo>
                <a:lnTo>
                  <a:pt x="158088" y="4491510"/>
                </a:lnTo>
                <a:lnTo>
                  <a:pt x="123858" y="4464511"/>
                </a:lnTo>
                <a:lnTo>
                  <a:pt x="93071" y="4433724"/>
                </a:lnTo>
                <a:lnTo>
                  <a:pt x="66073" y="4399495"/>
                </a:lnTo>
                <a:lnTo>
                  <a:pt x="43208" y="4362168"/>
                </a:lnTo>
                <a:lnTo>
                  <a:pt x="24823" y="4322090"/>
                </a:lnTo>
                <a:lnTo>
                  <a:pt x="11263" y="4279606"/>
                </a:lnTo>
                <a:lnTo>
                  <a:pt x="2873" y="4235062"/>
                </a:lnTo>
                <a:lnTo>
                  <a:pt x="0" y="4188804"/>
                </a:lnTo>
                <a:lnTo>
                  <a:pt x="0" y="368778"/>
                </a:lnTo>
                <a:lnTo>
                  <a:pt x="2873" y="322519"/>
                </a:lnTo>
                <a:lnTo>
                  <a:pt x="11263" y="277975"/>
                </a:lnTo>
                <a:lnTo>
                  <a:pt x="24823" y="235491"/>
                </a:lnTo>
                <a:lnTo>
                  <a:pt x="43208" y="195413"/>
                </a:lnTo>
                <a:lnTo>
                  <a:pt x="66073" y="158087"/>
                </a:lnTo>
                <a:lnTo>
                  <a:pt x="93071" y="123857"/>
                </a:lnTo>
                <a:lnTo>
                  <a:pt x="123858" y="93071"/>
                </a:lnTo>
                <a:lnTo>
                  <a:pt x="158088" y="66072"/>
                </a:lnTo>
                <a:lnTo>
                  <a:pt x="195414" y="43208"/>
                </a:lnTo>
                <a:lnTo>
                  <a:pt x="235492" y="24822"/>
                </a:lnTo>
                <a:lnTo>
                  <a:pt x="277977" y="11262"/>
                </a:lnTo>
                <a:lnTo>
                  <a:pt x="322521" y="2873"/>
                </a:lnTo>
                <a:lnTo>
                  <a:pt x="368779" y="0"/>
                </a:lnTo>
                <a:lnTo>
                  <a:pt x="2679486" y="0"/>
                </a:lnTo>
                <a:lnTo>
                  <a:pt x="2725745" y="2873"/>
                </a:lnTo>
                <a:lnTo>
                  <a:pt x="2770289" y="11262"/>
                </a:lnTo>
                <a:lnTo>
                  <a:pt x="2812773" y="24823"/>
                </a:lnTo>
                <a:lnTo>
                  <a:pt x="2852851" y="43208"/>
                </a:lnTo>
                <a:lnTo>
                  <a:pt x="2890177" y="66073"/>
                </a:lnTo>
                <a:lnTo>
                  <a:pt x="2924407" y="93071"/>
                </a:lnTo>
                <a:lnTo>
                  <a:pt x="2955194" y="123858"/>
                </a:lnTo>
                <a:lnTo>
                  <a:pt x="2982192" y="158087"/>
                </a:lnTo>
                <a:lnTo>
                  <a:pt x="3005057" y="195414"/>
                </a:lnTo>
                <a:lnTo>
                  <a:pt x="3023442" y="235492"/>
                </a:lnTo>
                <a:lnTo>
                  <a:pt x="3037002" y="277976"/>
                </a:lnTo>
                <a:lnTo>
                  <a:pt x="3045392" y="322520"/>
                </a:lnTo>
                <a:lnTo>
                  <a:pt x="3048265" y="368778"/>
                </a:lnTo>
                <a:lnTo>
                  <a:pt x="3048265" y="4188804"/>
                </a:lnTo>
                <a:lnTo>
                  <a:pt x="3045392" y="4235062"/>
                </a:lnTo>
                <a:lnTo>
                  <a:pt x="3037002" y="4279607"/>
                </a:lnTo>
                <a:lnTo>
                  <a:pt x="3023442" y="4322090"/>
                </a:lnTo>
                <a:lnTo>
                  <a:pt x="3005057" y="4362168"/>
                </a:lnTo>
                <a:lnTo>
                  <a:pt x="2982192" y="4399495"/>
                </a:lnTo>
                <a:lnTo>
                  <a:pt x="2955193" y="4433724"/>
                </a:lnTo>
                <a:lnTo>
                  <a:pt x="2924406" y="4464511"/>
                </a:lnTo>
                <a:lnTo>
                  <a:pt x="2890177" y="4491510"/>
                </a:lnTo>
                <a:lnTo>
                  <a:pt x="2852850" y="4514374"/>
                </a:lnTo>
                <a:lnTo>
                  <a:pt x="2812772" y="4532760"/>
                </a:lnTo>
                <a:lnTo>
                  <a:pt x="2770288" y="4546320"/>
                </a:lnTo>
                <a:lnTo>
                  <a:pt x="2725744" y="4554709"/>
                </a:lnTo>
                <a:lnTo>
                  <a:pt x="2679486" y="4557583"/>
                </a:lnTo>
                <a:close/>
              </a:path>
            </a:pathLst>
          </a:custGeom>
          <a:solidFill>
            <a:srgbClr val="00A5B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4533905" y="1447444"/>
            <a:ext cx="3048635" cy="4709160"/>
          </a:xfrm>
          <a:custGeom>
            <a:rect l="l" t="t" r="r" b="b"/>
            <a:pathLst>
              <a:path w="3048634" h="4709160">
                <a:moveTo>
                  <a:pt x="2694635" y="4708942"/>
                </a:moveTo>
                <a:lnTo>
                  <a:pt x="353629" y="4708942"/>
                </a:lnTo>
                <a:lnTo>
                  <a:pt x="305644" y="4705713"/>
                </a:lnTo>
                <a:lnTo>
                  <a:pt x="259621" y="4696310"/>
                </a:lnTo>
                <a:lnTo>
                  <a:pt x="215981" y="4681152"/>
                </a:lnTo>
                <a:lnTo>
                  <a:pt x="175146" y="4660661"/>
                </a:lnTo>
                <a:lnTo>
                  <a:pt x="137537" y="4635259"/>
                </a:lnTo>
                <a:lnTo>
                  <a:pt x="103576" y="4605366"/>
                </a:lnTo>
                <a:lnTo>
                  <a:pt x="73683" y="4571405"/>
                </a:lnTo>
                <a:lnTo>
                  <a:pt x="48281" y="4533796"/>
                </a:lnTo>
                <a:lnTo>
                  <a:pt x="27790" y="4492961"/>
                </a:lnTo>
                <a:lnTo>
                  <a:pt x="12632" y="4449321"/>
                </a:lnTo>
                <a:lnTo>
                  <a:pt x="3228" y="4403298"/>
                </a:lnTo>
                <a:lnTo>
                  <a:pt x="0" y="4355313"/>
                </a:lnTo>
                <a:lnTo>
                  <a:pt x="0" y="353629"/>
                </a:lnTo>
                <a:lnTo>
                  <a:pt x="3228" y="305643"/>
                </a:lnTo>
                <a:lnTo>
                  <a:pt x="12632" y="259620"/>
                </a:lnTo>
                <a:lnTo>
                  <a:pt x="27790" y="215980"/>
                </a:lnTo>
                <a:lnTo>
                  <a:pt x="48281" y="175145"/>
                </a:lnTo>
                <a:lnTo>
                  <a:pt x="73683" y="137536"/>
                </a:lnTo>
                <a:lnTo>
                  <a:pt x="103576" y="103575"/>
                </a:lnTo>
                <a:lnTo>
                  <a:pt x="137537" y="73682"/>
                </a:lnTo>
                <a:lnTo>
                  <a:pt x="175146" y="48280"/>
                </a:lnTo>
                <a:lnTo>
                  <a:pt x="215981" y="27789"/>
                </a:lnTo>
                <a:lnTo>
                  <a:pt x="259621" y="12631"/>
                </a:lnTo>
                <a:lnTo>
                  <a:pt x="305645" y="3228"/>
                </a:lnTo>
                <a:lnTo>
                  <a:pt x="353629" y="0"/>
                </a:lnTo>
                <a:lnTo>
                  <a:pt x="2694636" y="0"/>
                </a:lnTo>
                <a:lnTo>
                  <a:pt x="2742620" y="3228"/>
                </a:lnTo>
                <a:lnTo>
                  <a:pt x="2788643" y="12632"/>
                </a:lnTo>
                <a:lnTo>
                  <a:pt x="2832283" y="27790"/>
                </a:lnTo>
                <a:lnTo>
                  <a:pt x="2873118" y="48280"/>
                </a:lnTo>
                <a:lnTo>
                  <a:pt x="2910727" y="73683"/>
                </a:lnTo>
                <a:lnTo>
                  <a:pt x="2944688" y="103575"/>
                </a:lnTo>
                <a:lnTo>
                  <a:pt x="2974581" y="137537"/>
                </a:lnTo>
                <a:lnTo>
                  <a:pt x="2999983" y="175146"/>
                </a:lnTo>
                <a:lnTo>
                  <a:pt x="3020474" y="215981"/>
                </a:lnTo>
                <a:lnTo>
                  <a:pt x="3035632" y="259620"/>
                </a:lnTo>
                <a:lnTo>
                  <a:pt x="3045036" y="305644"/>
                </a:lnTo>
                <a:lnTo>
                  <a:pt x="3048264" y="353629"/>
                </a:lnTo>
                <a:lnTo>
                  <a:pt x="3048264" y="4355313"/>
                </a:lnTo>
                <a:lnTo>
                  <a:pt x="3045036" y="4403298"/>
                </a:lnTo>
                <a:lnTo>
                  <a:pt x="3035632" y="4449321"/>
                </a:lnTo>
                <a:lnTo>
                  <a:pt x="3020474" y="4492961"/>
                </a:lnTo>
                <a:lnTo>
                  <a:pt x="2999983" y="4533796"/>
                </a:lnTo>
                <a:lnTo>
                  <a:pt x="2974581" y="4571405"/>
                </a:lnTo>
                <a:lnTo>
                  <a:pt x="2944688" y="4605366"/>
                </a:lnTo>
                <a:lnTo>
                  <a:pt x="2910727" y="4635259"/>
                </a:lnTo>
                <a:lnTo>
                  <a:pt x="2873118" y="4660661"/>
                </a:lnTo>
                <a:lnTo>
                  <a:pt x="2832283" y="4681152"/>
                </a:lnTo>
                <a:lnTo>
                  <a:pt x="2788643" y="4696310"/>
                </a:lnTo>
                <a:lnTo>
                  <a:pt x="2742620" y="4705713"/>
                </a:lnTo>
                <a:lnTo>
                  <a:pt x="2694635" y="4708942"/>
                </a:lnTo>
                <a:close/>
              </a:path>
            </a:pathLst>
          </a:custGeom>
          <a:solidFill>
            <a:srgbClr val="00BEA8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652454" y="1326357"/>
            <a:ext cx="3050540" cy="4830445"/>
            <a:chOff x="652454" y="1326357"/>
            <a:chExt cx="3050540" cy="4830445"/>
          </a:xfrm>
        </p:grpSpPr>
        <p:sp>
          <p:nvSpPr>
            <p:cNvPr id="5" name="object 5"/>
            <p:cNvSpPr/>
            <p:nvPr/>
          </p:nvSpPr>
          <p:spPr>
            <a:xfrm>
              <a:off x="653186" y="1689618"/>
              <a:ext cx="3048635" cy="4467225"/>
            </a:xfrm>
            <a:custGeom>
              <a:rect l="l" t="t" r="r" b="b"/>
              <a:pathLst>
                <a:path w="3048635" h="4467225">
                  <a:moveTo>
                    <a:pt x="2679485" y="4466767"/>
                  </a:moveTo>
                  <a:lnTo>
                    <a:pt x="368779" y="4466767"/>
                  </a:lnTo>
                  <a:lnTo>
                    <a:pt x="322520" y="4463893"/>
                  </a:lnTo>
                  <a:lnTo>
                    <a:pt x="277975" y="4455504"/>
                  </a:lnTo>
                  <a:lnTo>
                    <a:pt x="235492" y="4441943"/>
                  </a:lnTo>
                  <a:lnTo>
                    <a:pt x="195414" y="4423558"/>
                  </a:lnTo>
                  <a:lnTo>
                    <a:pt x="158087" y="4400693"/>
                  </a:lnTo>
                  <a:lnTo>
                    <a:pt x="123858" y="4373695"/>
                  </a:lnTo>
                  <a:lnTo>
                    <a:pt x="93071" y="4342908"/>
                  </a:lnTo>
                  <a:lnTo>
                    <a:pt x="66072" y="4308679"/>
                  </a:lnTo>
                  <a:lnTo>
                    <a:pt x="43208" y="4271352"/>
                  </a:lnTo>
                  <a:lnTo>
                    <a:pt x="24823" y="4231274"/>
                  </a:lnTo>
                  <a:lnTo>
                    <a:pt x="11262" y="4188790"/>
                  </a:lnTo>
                  <a:lnTo>
                    <a:pt x="2873" y="4144246"/>
                  </a:lnTo>
                  <a:lnTo>
                    <a:pt x="0" y="4097988"/>
                  </a:lnTo>
                  <a:lnTo>
                    <a:pt x="0" y="368779"/>
                  </a:lnTo>
                  <a:lnTo>
                    <a:pt x="2873" y="322520"/>
                  </a:lnTo>
                  <a:lnTo>
                    <a:pt x="11262" y="277975"/>
                  </a:lnTo>
                  <a:lnTo>
                    <a:pt x="24823" y="235491"/>
                  </a:lnTo>
                  <a:lnTo>
                    <a:pt x="43208" y="195413"/>
                  </a:lnTo>
                  <a:lnTo>
                    <a:pt x="66073" y="158087"/>
                  </a:lnTo>
                  <a:lnTo>
                    <a:pt x="93071" y="123857"/>
                  </a:lnTo>
                  <a:lnTo>
                    <a:pt x="123858" y="93071"/>
                  </a:lnTo>
                  <a:lnTo>
                    <a:pt x="158088" y="66072"/>
                  </a:lnTo>
                  <a:lnTo>
                    <a:pt x="195414" y="43208"/>
                  </a:lnTo>
                  <a:lnTo>
                    <a:pt x="235492" y="24822"/>
                  </a:lnTo>
                  <a:lnTo>
                    <a:pt x="277976" y="11262"/>
                  </a:lnTo>
                  <a:lnTo>
                    <a:pt x="322521" y="2873"/>
                  </a:lnTo>
                  <a:lnTo>
                    <a:pt x="368778" y="0"/>
                  </a:lnTo>
                  <a:lnTo>
                    <a:pt x="2679486" y="0"/>
                  </a:lnTo>
                  <a:lnTo>
                    <a:pt x="2725744" y="2873"/>
                  </a:lnTo>
                  <a:lnTo>
                    <a:pt x="2770288" y="11262"/>
                  </a:lnTo>
                  <a:lnTo>
                    <a:pt x="2812772" y="24823"/>
                  </a:lnTo>
                  <a:lnTo>
                    <a:pt x="2852850" y="43208"/>
                  </a:lnTo>
                  <a:lnTo>
                    <a:pt x="2890177" y="66073"/>
                  </a:lnTo>
                  <a:lnTo>
                    <a:pt x="2924406" y="93071"/>
                  </a:lnTo>
                  <a:lnTo>
                    <a:pt x="2955193" y="123858"/>
                  </a:lnTo>
                  <a:lnTo>
                    <a:pt x="2982192" y="158087"/>
                  </a:lnTo>
                  <a:lnTo>
                    <a:pt x="3005056" y="195414"/>
                  </a:lnTo>
                  <a:lnTo>
                    <a:pt x="3023442" y="235492"/>
                  </a:lnTo>
                  <a:lnTo>
                    <a:pt x="3037002" y="277976"/>
                  </a:lnTo>
                  <a:lnTo>
                    <a:pt x="3045391" y="322520"/>
                  </a:lnTo>
                  <a:lnTo>
                    <a:pt x="3048265" y="368779"/>
                  </a:lnTo>
                  <a:lnTo>
                    <a:pt x="3048264" y="4097988"/>
                  </a:lnTo>
                  <a:lnTo>
                    <a:pt x="3045391" y="4144246"/>
                  </a:lnTo>
                  <a:lnTo>
                    <a:pt x="3037001" y="4188791"/>
                  </a:lnTo>
                  <a:lnTo>
                    <a:pt x="3023441" y="4231274"/>
                  </a:lnTo>
                  <a:lnTo>
                    <a:pt x="3005056" y="4271352"/>
                  </a:lnTo>
                  <a:lnTo>
                    <a:pt x="2982191" y="4308679"/>
                  </a:lnTo>
                  <a:lnTo>
                    <a:pt x="2955192" y="4342908"/>
                  </a:lnTo>
                  <a:lnTo>
                    <a:pt x="2924406" y="4373695"/>
                  </a:lnTo>
                  <a:lnTo>
                    <a:pt x="2890176" y="4400694"/>
                  </a:lnTo>
                  <a:lnTo>
                    <a:pt x="2852850" y="4423558"/>
                  </a:lnTo>
                  <a:lnTo>
                    <a:pt x="2812772" y="4441944"/>
                  </a:lnTo>
                  <a:lnTo>
                    <a:pt x="2770288" y="4455504"/>
                  </a:lnTo>
                  <a:lnTo>
                    <a:pt x="2725743" y="4463893"/>
                  </a:lnTo>
                  <a:lnTo>
                    <a:pt x="2679485" y="4466767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52454" y="1326357"/>
              <a:ext cx="3050439" cy="3050440"/>
            </a:xfrm>
            <a:prstGeom prst="rect">
              <a:avLst/>
            </a:prstGeom>
          </p:spPr>
        </p:pic>
      </p:grpSp>
      <p:pic>
        <p:nvPicPr>
          <p:cNvPr id="7" name="object 7"/>
          <p:cNvPicPr/>
          <p:nvPr/>
        </p:nvPicPr>
        <p:blipFill>
          <a:blip r:embed="rId3"/>
          <a:stretch>
            <a:fillRect/>
          </a:stretch>
        </p:blipFill>
        <p:spPr>
          <a:xfrm>
            <a:off x="4533905" y="1327356"/>
            <a:ext cx="3079664" cy="3079663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4"/>
          <a:stretch>
            <a:fillRect/>
          </a:stretch>
        </p:blipFill>
        <p:spPr>
          <a:xfrm>
            <a:off x="8429969" y="1327356"/>
            <a:ext cx="3079664" cy="3079664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870654" y="4567339"/>
            <a:ext cx="25019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驾驶员的驾驶技能和安全意识不足是导致交通事故的主要原</a:t>
            </a:r>
            <a:r>
              <a:rPr sz="1500" spc="-15">
                <a:solidFill>
                  <a:srgbClr val="FFFFFF"/>
                </a:solidFill>
                <a:latin typeface="微软雅黑"/>
                <a:cs typeface="微软雅黑"/>
              </a:rPr>
              <a:t>因之一。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797072" y="4567339"/>
            <a:ext cx="25019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路况和天气等环境因素也是导致交通事故的重要原因之一。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720590" y="4567339"/>
            <a:ext cx="25019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车辆的机械故障和道路交通设施不完善也可能导致交通事故</a:t>
            </a:r>
            <a:r>
              <a:rPr sz="1500" spc="-15">
                <a:solidFill>
                  <a:srgbClr val="FFFFFF"/>
                </a:solidFill>
                <a:latin typeface="微软雅黑"/>
                <a:cs typeface="微软雅黑"/>
              </a:rPr>
              <a:t>的发生。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3" name="object 3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事故车产生的原因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73184" y="822027"/>
            <a:ext cx="1351915" cy="13169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8450" spc="-25"/>
              <a:t>02</a:t>
            </a:r>
            <a:endParaRPr sz="8450"/>
          </a:p>
        </p:txBody>
      </p:sp>
      <p:sp>
        <p:nvSpPr>
          <p:cNvPr id="3" name="object 3"/>
          <p:cNvSpPr txBox="1"/>
          <p:nvPr/>
        </p:nvSpPr>
        <p:spPr>
          <a:xfrm>
            <a:off x="1198652" y="2885507"/>
            <a:ext cx="4673600" cy="7226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4550" b="1" spc="-10">
                <a:solidFill>
                  <a:srgbClr val="FFFFFF"/>
                </a:solidFill>
                <a:latin typeface="微软雅黑"/>
                <a:cs typeface="微软雅黑"/>
              </a:rPr>
              <a:t>事故车鉴定与评估</a:t>
            </a:r>
            <a:endParaRPr sz="455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2690797" y="5678390"/>
            <a:ext cx="9501505" cy="343535"/>
            <a:chOff x="2690797" y="5678390"/>
            <a:chExt cx="9501505" cy="343535"/>
          </a:xfrm>
        </p:grpSpPr>
        <p:sp>
          <p:nvSpPr>
            <p:cNvPr id="5" name="object 5"/>
            <p:cNvSpPr/>
            <p:nvPr/>
          </p:nvSpPr>
          <p:spPr>
            <a:xfrm>
              <a:off x="3033915" y="5678398"/>
              <a:ext cx="343535" cy="343535"/>
            </a:xfrm>
            <a:custGeom>
              <a:rect l="l" t="t" r="r" b="b"/>
              <a:pathLst>
                <a:path w="343535" h="343535">
                  <a:moveTo>
                    <a:pt x="343115" y="171564"/>
                  </a:moveTo>
                  <a:lnTo>
                    <a:pt x="137236" y="0"/>
                  </a:lnTo>
                  <a:lnTo>
                    <a:pt x="0" y="0"/>
                  </a:lnTo>
                  <a:lnTo>
                    <a:pt x="205867" y="171564"/>
                  </a:lnTo>
                  <a:lnTo>
                    <a:pt x="0" y="343115"/>
                  </a:lnTo>
                  <a:lnTo>
                    <a:pt x="137236" y="343115"/>
                  </a:lnTo>
                  <a:lnTo>
                    <a:pt x="343115" y="171564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3377034" y="5845187"/>
              <a:ext cx="8815070" cy="9525"/>
            </a:xfrm>
            <a:custGeom>
              <a:rect l="l" t="t" r="r" b="b"/>
              <a:pathLst>
                <a:path w="8815070" h="9525">
                  <a:moveTo>
                    <a:pt x="0" y="0"/>
                  </a:moveTo>
                  <a:lnTo>
                    <a:pt x="8814965" y="0"/>
                  </a:lnTo>
                  <a:lnTo>
                    <a:pt x="8814965" y="9525"/>
                  </a:lnTo>
                  <a:lnTo>
                    <a:pt x="0" y="95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2690787" y="5678398"/>
              <a:ext cx="514984" cy="343535"/>
            </a:xfrm>
            <a:custGeom>
              <a:rect l="l" t="t" r="r" b="b"/>
              <a:pathLst>
                <a:path w="514984" h="343535">
                  <a:moveTo>
                    <a:pt x="343128" y="171564"/>
                  </a:moveTo>
                  <a:lnTo>
                    <a:pt x="137248" y="0"/>
                  </a:lnTo>
                  <a:lnTo>
                    <a:pt x="0" y="0"/>
                  </a:lnTo>
                  <a:lnTo>
                    <a:pt x="205879" y="171564"/>
                  </a:lnTo>
                  <a:lnTo>
                    <a:pt x="0" y="343115"/>
                  </a:lnTo>
                  <a:lnTo>
                    <a:pt x="137248" y="343115"/>
                  </a:lnTo>
                  <a:lnTo>
                    <a:pt x="343128" y="171564"/>
                  </a:lnTo>
                  <a:close/>
                </a:path>
                <a:path w="514984" h="343535">
                  <a:moveTo>
                    <a:pt x="514680" y="171564"/>
                  </a:moveTo>
                  <a:lnTo>
                    <a:pt x="308813" y="0"/>
                  </a:lnTo>
                  <a:lnTo>
                    <a:pt x="171564" y="0"/>
                  </a:lnTo>
                  <a:lnTo>
                    <a:pt x="377431" y="171564"/>
                  </a:lnTo>
                  <a:lnTo>
                    <a:pt x="171564" y="343115"/>
                  </a:lnTo>
                  <a:lnTo>
                    <a:pt x="308813" y="343115"/>
                  </a:lnTo>
                  <a:lnTo>
                    <a:pt x="514680" y="171564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1198652" y="5575480"/>
            <a:ext cx="118173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solidFill>
                  <a:srgbClr val="00BEA8"/>
                </a:solidFill>
                <a:latin typeface="微软雅黑"/>
                <a:cs typeface="微软雅黑"/>
              </a:rPr>
              <a:t>Chapter</a:t>
            </a:r>
            <a:endParaRPr sz="2400">
              <a:latin typeface="微软雅黑"/>
              <a:cs typeface="微软雅黑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1097051" y="1098976"/>
            <a:ext cx="1335405" cy="1335405"/>
            <a:chOff x="1097051" y="1098976"/>
            <a:chExt cx="1335405" cy="1335405"/>
          </a:xfrm>
        </p:grpSpPr>
        <p:pic>
          <p:nvPicPr>
            <p:cNvPr id="10" name="object 1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097051" y="1098976"/>
              <a:ext cx="1335305" cy="1335305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1133886" y="1135810"/>
              <a:ext cx="1261745" cy="1261745"/>
            </a:xfrm>
            <a:custGeom>
              <a:rect l="l" t="t" r="r" b="b"/>
              <a:pathLst>
                <a:path w="1261745" h="1261745">
                  <a:moveTo>
                    <a:pt x="1150096" y="1261637"/>
                  </a:moveTo>
                  <a:lnTo>
                    <a:pt x="111541" y="1261637"/>
                  </a:lnTo>
                  <a:lnTo>
                    <a:pt x="68124" y="1252872"/>
                  </a:lnTo>
                  <a:lnTo>
                    <a:pt x="32669" y="1228968"/>
                  </a:lnTo>
                  <a:lnTo>
                    <a:pt x="8765" y="1193513"/>
                  </a:lnTo>
                  <a:lnTo>
                    <a:pt x="0" y="1150096"/>
                  </a:lnTo>
                  <a:lnTo>
                    <a:pt x="0" y="111541"/>
                  </a:lnTo>
                  <a:lnTo>
                    <a:pt x="8765" y="68124"/>
                  </a:lnTo>
                  <a:lnTo>
                    <a:pt x="32669" y="32669"/>
                  </a:lnTo>
                  <a:lnTo>
                    <a:pt x="68124" y="8765"/>
                  </a:lnTo>
                  <a:lnTo>
                    <a:pt x="111541" y="0"/>
                  </a:lnTo>
                  <a:lnTo>
                    <a:pt x="1150096" y="0"/>
                  </a:lnTo>
                  <a:lnTo>
                    <a:pt x="1193513" y="8765"/>
                  </a:lnTo>
                  <a:lnTo>
                    <a:pt x="1228968" y="32669"/>
                  </a:lnTo>
                  <a:lnTo>
                    <a:pt x="1252872" y="68124"/>
                  </a:lnTo>
                  <a:lnTo>
                    <a:pt x="1256142" y="84323"/>
                  </a:lnTo>
                  <a:lnTo>
                    <a:pt x="191869" y="84323"/>
                  </a:lnTo>
                  <a:lnTo>
                    <a:pt x="151446" y="92484"/>
                  </a:lnTo>
                  <a:lnTo>
                    <a:pt x="118437" y="114740"/>
                  </a:lnTo>
                  <a:lnTo>
                    <a:pt x="96181" y="147749"/>
                  </a:lnTo>
                  <a:lnTo>
                    <a:pt x="88020" y="188171"/>
                  </a:lnTo>
                  <a:lnTo>
                    <a:pt x="88020" y="1066070"/>
                  </a:lnTo>
                  <a:lnTo>
                    <a:pt x="96181" y="1106492"/>
                  </a:lnTo>
                  <a:lnTo>
                    <a:pt x="118437" y="1139502"/>
                  </a:lnTo>
                  <a:lnTo>
                    <a:pt x="151446" y="1161757"/>
                  </a:lnTo>
                  <a:lnTo>
                    <a:pt x="191869" y="1169918"/>
                  </a:lnTo>
                  <a:lnTo>
                    <a:pt x="1257636" y="1169918"/>
                  </a:lnTo>
                  <a:lnTo>
                    <a:pt x="1252872" y="1193513"/>
                  </a:lnTo>
                  <a:lnTo>
                    <a:pt x="1228968" y="1228968"/>
                  </a:lnTo>
                  <a:lnTo>
                    <a:pt x="1193513" y="1252872"/>
                  </a:lnTo>
                  <a:lnTo>
                    <a:pt x="1150096" y="1261637"/>
                  </a:lnTo>
                  <a:close/>
                </a:path>
                <a:path w="1261745" h="1261745">
                  <a:moveTo>
                    <a:pt x="1257636" y="1169918"/>
                  </a:moveTo>
                  <a:lnTo>
                    <a:pt x="1069768" y="1169918"/>
                  </a:lnTo>
                  <a:lnTo>
                    <a:pt x="1110190" y="1161757"/>
                  </a:lnTo>
                  <a:lnTo>
                    <a:pt x="1143199" y="1139502"/>
                  </a:lnTo>
                  <a:lnTo>
                    <a:pt x="1165455" y="1106492"/>
                  </a:lnTo>
                  <a:lnTo>
                    <a:pt x="1173616" y="1066070"/>
                  </a:lnTo>
                  <a:lnTo>
                    <a:pt x="1173616" y="188171"/>
                  </a:lnTo>
                  <a:lnTo>
                    <a:pt x="1165455" y="147749"/>
                  </a:lnTo>
                  <a:lnTo>
                    <a:pt x="1143199" y="114740"/>
                  </a:lnTo>
                  <a:lnTo>
                    <a:pt x="1110190" y="92484"/>
                  </a:lnTo>
                  <a:lnTo>
                    <a:pt x="1069768" y="84323"/>
                  </a:lnTo>
                  <a:lnTo>
                    <a:pt x="1256142" y="84323"/>
                  </a:lnTo>
                  <a:lnTo>
                    <a:pt x="1261637" y="111541"/>
                  </a:lnTo>
                  <a:lnTo>
                    <a:pt x="1261637" y="1150096"/>
                  </a:lnTo>
                  <a:lnTo>
                    <a:pt x="1257636" y="1169918"/>
                  </a:lnTo>
                  <a:close/>
                </a:path>
              </a:pathLst>
            </a:custGeom>
            <a:solidFill>
              <a:srgbClr val="00B4A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1342915" y="1576096"/>
              <a:ext cx="843915" cy="577850"/>
            </a:xfrm>
            <a:custGeom>
              <a:rect l="l" t="t" r="r" b="b"/>
              <a:pathLst>
                <a:path w="843914" h="577850">
                  <a:moveTo>
                    <a:pt x="421654" y="444161"/>
                  </a:moveTo>
                  <a:lnTo>
                    <a:pt x="336963" y="437378"/>
                  </a:lnTo>
                  <a:lnTo>
                    <a:pt x="267402" y="420343"/>
                  </a:lnTo>
                  <a:lnTo>
                    <a:pt x="212927" y="398024"/>
                  </a:lnTo>
                  <a:lnTo>
                    <a:pt x="173491" y="375388"/>
                  </a:lnTo>
                  <a:lnTo>
                    <a:pt x="139525" y="349008"/>
                  </a:lnTo>
                  <a:lnTo>
                    <a:pt x="133325" y="339286"/>
                  </a:lnTo>
                  <a:lnTo>
                    <a:pt x="133325" y="215983"/>
                  </a:lnTo>
                  <a:lnTo>
                    <a:pt x="15175" y="176688"/>
                  </a:lnTo>
                  <a:lnTo>
                    <a:pt x="9031" y="173500"/>
                  </a:lnTo>
                  <a:lnTo>
                    <a:pt x="4234" y="168660"/>
                  </a:lnTo>
                  <a:lnTo>
                    <a:pt x="1113" y="162550"/>
                  </a:lnTo>
                  <a:lnTo>
                    <a:pt x="0" y="155551"/>
                  </a:lnTo>
                  <a:lnTo>
                    <a:pt x="1113" y="148708"/>
                  </a:lnTo>
                  <a:lnTo>
                    <a:pt x="414879" y="1354"/>
                  </a:lnTo>
                  <a:lnTo>
                    <a:pt x="419215" y="0"/>
                  </a:lnTo>
                  <a:lnTo>
                    <a:pt x="424092" y="0"/>
                  </a:lnTo>
                  <a:lnTo>
                    <a:pt x="428699" y="1354"/>
                  </a:lnTo>
                  <a:lnTo>
                    <a:pt x="561934" y="45798"/>
                  </a:lnTo>
                  <a:lnTo>
                    <a:pt x="421925" y="45798"/>
                  </a:lnTo>
                  <a:lnTo>
                    <a:pt x="92406" y="155551"/>
                  </a:lnTo>
                  <a:lnTo>
                    <a:pt x="318594" y="230888"/>
                  </a:lnTo>
                  <a:lnTo>
                    <a:pt x="177766" y="230888"/>
                  </a:lnTo>
                  <a:lnTo>
                    <a:pt x="177766" y="323297"/>
                  </a:lnTo>
                  <a:lnTo>
                    <a:pt x="214464" y="348372"/>
                  </a:lnTo>
                  <a:lnTo>
                    <a:pt x="267209" y="373079"/>
                  </a:lnTo>
                  <a:lnTo>
                    <a:pt x="309804" y="386269"/>
                  </a:lnTo>
                  <a:lnTo>
                    <a:pt x="361444" y="395953"/>
                  </a:lnTo>
                  <a:lnTo>
                    <a:pt x="421925" y="399718"/>
                  </a:lnTo>
                  <a:lnTo>
                    <a:pt x="617638" y="399718"/>
                  </a:lnTo>
                  <a:lnTo>
                    <a:pt x="615286" y="403359"/>
                  </a:lnTo>
                  <a:lnTo>
                    <a:pt x="608092" y="408389"/>
                  </a:lnTo>
                  <a:lnTo>
                    <a:pt x="564632" y="424039"/>
                  </a:lnTo>
                  <a:lnTo>
                    <a:pt x="518937" y="435218"/>
                  </a:lnTo>
                  <a:lnTo>
                    <a:pt x="471210" y="441925"/>
                  </a:lnTo>
                  <a:lnTo>
                    <a:pt x="421654" y="444161"/>
                  </a:lnTo>
                  <a:close/>
                </a:path>
                <a:path w="843914" h="577850">
                  <a:moveTo>
                    <a:pt x="826777" y="177230"/>
                  </a:moveTo>
                  <a:lnTo>
                    <a:pt x="686407" y="177230"/>
                  </a:lnTo>
                  <a:lnTo>
                    <a:pt x="751172" y="155551"/>
                  </a:lnTo>
                  <a:lnTo>
                    <a:pt x="421925" y="45798"/>
                  </a:lnTo>
                  <a:lnTo>
                    <a:pt x="561934" y="45798"/>
                  </a:lnTo>
                  <a:lnTo>
                    <a:pt x="828403" y="134684"/>
                  </a:lnTo>
                  <a:lnTo>
                    <a:pt x="834661" y="137868"/>
                  </a:lnTo>
                  <a:lnTo>
                    <a:pt x="839446" y="142679"/>
                  </a:lnTo>
                  <a:lnTo>
                    <a:pt x="842503" y="148708"/>
                  </a:lnTo>
                  <a:lnTo>
                    <a:pt x="843579" y="155551"/>
                  </a:lnTo>
                  <a:lnTo>
                    <a:pt x="842503" y="162550"/>
                  </a:lnTo>
                  <a:lnTo>
                    <a:pt x="839446" y="168660"/>
                  </a:lnTo>
                  <a:lnTo>
                    <a:pt x="834661" y="173500"/>
                  </a:lnTo>
                  <a:lnTo>
                    <a:pt x="828403" y="176688"/>
                  </a:lnTo>
                  <a:lnTo>
                    <a:pt x="826777" y="177230"/>
                  </a:lnTo>
                  <a:close/>
                </a:path>
                <a:path w="843914" h="577850">
                  <a:moveTo>
                    <a:pt x="562955" y="265304"/>
                  </a:moveTo>
                  <a:lnTo>
                    <a:pt x="421925" y="265304"/>
                  </a:lnTo>
                  <a:lnTo>
                    <a:pt x="596439" y="207311"/>
                  </a:lnTo>
                  <a:lnTo>
                    <a:pt x="418131" y="177501"/>
                  </a:lnTo>
                  <a:lnTo>
                    <a:pt x="409997" y="174398"/>
                  </a:lnTo>
                  <a:lnTo>
                    <a:pt x="403870" y="168525"/>
                  </a:lnTo>
                  <a:lnTo>
                    <a:pt x="400335" y="160772"/>
                  </a:lnTo>
                  <a:lnTo>
                    <a:pt x="399975" y="152028"/>
                  </a:lnTo>
                  <a:lnTo>
                    <a:pt x="403040" y="143737"/>
                  </a:lnTo>
                  <a:lnTo>
                    <a:pt x="408849" y="137530"/>
                  </a:lnTo>
                  <a:lnTo>
                    <a:pt x="416589" y="133964"/>
                  </a:lnTo>
                  <a:lnTo>
                    <a:pt x="425447" y="133600"/>
                  </a:lnTo>
                  <a:lnTo>
                    <a:pt x="686407" y="177230"/>
                  </a:lnTo>
                  <a:lnTo>
                    <a:pt x="826777" y="177230"/>
                  </a:lnTo>
                  <a:lnTo>
                    <a:pt x="710525" y="215983"/>
                  </a:lnTo>
                  <a:lnTo>
                    <a:pt x="710525" y="230888"/>
                  </a:lnTo>
                  <a:lnTo>
                    <a:pt x="666083" y="230888"/>
                  </a:lnTo>
                  <a:lnTo>
                    <a:pt x="562955" y="265304"/>
                  </a:lnTo>
                  <a:close/>
                </a:path>
                <a:path w="843914" h="577850">
                  <a:moveTo>
                    <a:pt x="424092" y="311102"/>
                  </a:moveTo>
                  <a:lnTo>
                    <a:pt x="419486" y="311102"/>
                  </a:lnTo>
                  <a:lnTo>
                    <a:pt x="417047" y="310560"/>
                  </a:lnTo>
                  <a:lnTo>
                    <a:pt x="414879" y="310018"/>
                  </a:lnTo>
                  <a:lnTo>
                    <a:pt x="177766" y="230888"/>
                  </a:lnTo>
                  <a:lnTo>
                    <a:pt x="318594" y="230888"/>
                  </a:lnTo>
                  <a:lnTo>
                    <a:pt x="421925" y="265304"/>
                  </a:lnTo>
                  <a:lnTo>
                    <a:pt x="562955" y="265304"/>
                  </a:lnTo>
                  <a:lnTo>
                    <a:pt x="428970" y="310018"/>
                  </a:lnTo>
                  <a:lnTo>
                    <a:pt x="424092" y="311102"/>
                  </a:lnTo>
                  <a:close/>
                </a:path>
                <a:path w="843914" h="577850">
                  <a:moveTo>
                    <a:pt x="739520" y="577490"/>
                  </a:moveTo>
                  <a:lnTo>
                    <a:pt x="637087" y="577490"/>
                  </a:lnTo>
                  <a:lnTo>
                    <a:pt x="630584" y="574238"/>
                  </a:lnTo>
                  <a:lnTo>
                    <a:pt x="626248" y="568819"/>
                  </a:lnTo>
                  <a:lnTo>
                    <a:pt x="622183" y="563670"/>
                  </a:lnTo>
                  <a:lnTo>
                    <a:pt x="620557" y="556353"/>
                  </a:lnTo>
                  <a:lnTo>
                    <a:pt x="661205" y="394027"/>
                  </a:lnTo>
                  <a:lnTo>
                    <a:pt x="645192" y="384008"/>
                  </a:lnTo>
                  <a:lnTo>
                    <a:pt x="632684" y="369976"/>
                  </a:lnTo>
                  <a:lnTo>
                    <a:pt x="624546" y="352793"/>
                  </a:lnTo>
                  <a:lnTo>
                    <a:pt x="621641" y="333324"/>
                  </a:lnTo>
                  <a:lnTo>
                    <a:pt x="624927" y="312563"/>
                  </a:lnTo>
                  <a:lnTo>
                    <a:pt x="634107" y="294470"/>
                  </a:lnTo>
                  <a:lnTo>
                    <a:pt x="648164" y="280086"/>
                  </a:lnTo>
                  <a:lnTo>
                    <a:pt x="666083" y="270453"/>
                  </a:lnTo>
                  <a:lnTo>
                    <a:pt x="666083" y="230888"/>
                  </a:lnTo>
                  <a:lnTo>
                    <a:pt x="710525" y="230888"/>
                  </a:lnTo>
                  <a:lnTo>
                    <a:pt x="710525" y="270453"/>
                  </a:lnTo>
                  <a:lnTo>
                    <a:pt x="728287" y="280086"/>
                  </a:lnTo>
                  <a:lnTo>
                    <a:pt x="742264" y="294470"/>
                  </a:lnTo>
                  <a:lnTo>
                    <a:pt x="750675" y="311102"/>
                  </a:lnTo>
                  <a:lnTo>
                    <a:pt x="688304" y="311102"/>
                  </a:lnTo>
                  <a:lnTo>
                    <a:pt x="679573" y="312821"/>
                  </a:lnTo>
                  <a:lnTo>
                    <a:pt x="672519" y="317538"/>
                  </a:lnTo>
                  <a:lnTo>
                    <a:pt x="667802" y="324593"/>
                  </a:lnTo>
                  <a:lnTo>
                    <a:pt x="666083" y="333324"/>
                  </a:lnTo>
                  <a:lnTo>
                    <a:pt x="667802" y="341941"/>
                  </a:lnTo>
                  <a:lnTo>
                    <a:pt x="672519" y="349008"/>
                  </a:lnTo>
                  <a:lnTo>
                    <a:pt x="679573" y="353788"/>
                  </a:lnTo>
                  <a:lnTo>
                    <a:pt x="688304" y="355545"/>
                  </a:lnTo>
                  <a:lnTo>
                    <a:pt x="750487" y="355545"/>
                  </a:lnTo>
                  <a:lnTo>
                    <a:pt x="743652" y="369976"/>
                  </a:lnTo>
                  <a:lnTo>
                    <a:pt x="731145" y="384008"/>
                  </a:lnTo>
                  <a:lnTo>
                    <a:pt x="715131" y="394027"/>
                  </a:lnTo>
                  <a:lnTo>
                    <a:pt x="733928" y="469092"/>
                  </a:lnTo>
                  <a:lnTo>
                    <a:pt x="688304" y="469092"/>
                  </a:lnTo>
                  <a:lnTo>
                    <a:pt x="672315" y="533047"/>
                  </a:lnTo>
                  <a:lnTo>
                    <a:pt x="749943" y="533047"/>
                  </a:lnTo>
                  <a:lnTo>
                    <a:pt x="755779" y="556353"/>
                  </a:lnTo>
                  <a:lnTo>
                    <a:pt x="754424" y="563670"/>
                  </a:lnTo>
                  <a:lnTo>
                    <a:pt x="750088" y="568819"/>
                  </a:lnTo>
                  <a:lnTo>
                    <a:pt x="746024" y="574238"/>
                  </a:lnTo>
                  <a:lnTo>
                    <a:pt x="739520" y="577490"/>
                  </a:lnTo>
                  <a:close/>
                </a:path>
                <a:path w="843914" h="577850">
                  <a:moveTo>
                    <a:pt x="750487" y="355545"/>
                  </a:moveTo>
                  <a:lnTo>
                    <a:pt x="688304" y="355545"/>
                  </a:lnTo>
                  <a:lnTo>
                    <a:pt x="696878" y="353788"/>
                  </a:lnTo>
                  <a:lnTo>
                    <a:pt x="703851" y="349008"/>
                  </a:lnTo>
                  <a:lnTo>
                    <a:pt x="708539" y="341941"/>
                  </a:lnTo>
                  <a:lnTo>
                    <a:pt x="710253" y="333324"/>
                  </a:lnTo>
                  <a:lnTo>
                    <a:pt x="708539" y="324593"/>
                  </a:lnTo>
                  <a:lnTo>
                    <a:pt x="703851" y="317538"/>
                  </a:lnTo>
                  <a:lnTo>
                    <a:pt x="696878" y="312821"/>
                  </a:lnTo>
                  <a:lnTo>
                    <a:pt x="688304" y="311102"/>
                  </a:lnTo>
                  <a:lnTo>
                    <a:pt x="750675" y="311102"/>
                  </a:lnTo>
                  <a:lnTo>
                    <a:pt x="751414" y="312563"/>
                  </a:lnTo>
                  <a:lnTo>
                    <a:pt x="754695" y="333324"/>
                  </a:lnTo>
                  <a:lnTo>
                    <a:pt x="751790" y="352793"/>
                  </a:lnTo>
                  <a:lnTo>
                    <a:pt x="750487" y="355545"/>
                  </a:lnTo>
                  <a:close/>
                </a:path>
                <a:path w="843914" h="577850">
                  <a:moveTo>
                    <a:pt x="617638" y="399718"/>
                  </a:moveTo>
                  <a:lnTo>
                    <a:pt x="421925" y="399718"/>
                  </a:lnTo>
                  <a:lnTo>
                    <a:pt x="466862" y="397689"/>
                  </a:lnTo>
                  <a:lnTo>
                    <a:pt x="510097" y="391622"/>
                  </a:lnTo>
                  <a:lnTo>
                    <a:pt x="551452" y="381540"/>
                  </a:lnTo>
                  <a:lnTo>
                    <a:pt x="590749" y="367469"/>
                  </a:lnTo>
                  <a:lnTo>
                    <a:pt x="599433" y="365670"/>
                  </a:lnTo>
                  <a:lnTo>
                    <a:pt x="607787" y="367300"/>
                  </a:lnTo>
                  <a:lnTo>
                    <a:pt x="614871" y="371928"/>
                  </a:lnTo>
                  <a:lnTo>
                    <a:pt x="619744" y="379122"/>
                  </a:lnTo>
                  <a:lnTo>
                    <a:pt x="621544" y="387811"/>
                  </a:lnTo>
                  <a:lnTo>
                    <a:pt x="619914" y="396195"/>
                  </a:lnTo>
                  <a:lnTo>
                    <a:pt x="617638" y="399718"/>
                  </a:lnTo>
                  <a:close/>
                </a:path>
                <a:path w="843914" h="577850">
                  <a:moveTo>
                    <a:pt x="749943" y="533047"/>
                  </a:moveTo>
                  <a:lnTo>
                    <a:pt x="704292" y="533047"/>
                  </a:lnTo>
                  <a:lnTo>
                    <a:pt x="688304" y="469092"/>
                  </a:lnTo>
                  <a:lnTo>
                    <a:pt x="733928" y="469092"/>
                  </a:lnTo>
                  <a:lnTo>
                    <a:pt x="749943" y="533047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5530842" y="2528384"/>
            <a:ext cx="1097280" cy="1097280"/>
          </a:xfrm>
          <a:custGeom>
            <a:rect l="l" t="t" r="r" b="b"/>
            <a:pathLst>
              <a:path w="1097279" h="1097279">
                <a:moveTo>
                  <a:pt x="548640" y="0"/>
                </a:moveTo>
                <a:close/>
              </a:path>
              <a:path w="1097279" h="1097279">
                <a:moveTo>
                  <a:pt x="1097281" y="548640"/>
                </a:moveTo>
                <a:lnTo>
                  <a:pt x="2" y="548640"/>
                </a:lnTo>
                <a:lnTo>
                  <a:pt x="2016" y="501300"/>
                </a:lnTo>
                <a:lnTo>
                  <a:pt x="7947" y="455080"/>
                </a:lnTo>
                <a:lnTo>
                  <a:pt x="17632" y="410142"/>
                </a:lnTo>
                <a:lnTo>
                  <a:pt x="30906" y="366652"/>
                </a:lnTo>
                <a:lnTo>
                  <a:pt x="47603" y="324774"/>
                </a:lnTo>
                <a:lnTo>
                  <a:pt x="67560" y="284673"/>
                </a:lnTo>
                <a:lnTo>
                  <a:pt x="90611" y="246514"/>
                </a:lnTo>
                <a:lnTo>
                  <a:pt x="116591" y="210461"/>
                </a:lnTo>
                <a:lnTo>
                  <a:pt x="145337" y="176680"/>
                </a:lnTo>
                <a:lnTo>
                  <a:pt x="176683" y="145334"/>
                </a:lnTo>
                <a:lnTo>
                  <a:pt x="210465" y="116588"/>
                </a:lnTo>
                <a:lnTo>
                  <a:pt x="246518" y="90607"/>
                </a:lnTo>
                <a:lnTo>
                  <a:pt x="284677" y="67557"/>
                </a:lnTo>
                <a:lnTo>
                  <a:pt x="324778" y="47600"/>
                </a:lnTo>
                <a:lnTo>
                  <a:pt x="366656" y="30903"/>
                </a:lnTo>
                <a:lnTo>
                  <a:pt x="410146" y="17630"/>
                </a:lnTo>
                <a:lnTo>
                  <a:pt x="455084" y="7945"/>
                </a:lnTo>
                <a:lnTo>
                  <a:pt x="501305" y="2013"/>
                </a:lnTo>
                <a:lnTo>
                  <a:pt x="548640" y="0"/>
                </a:lnTo>
                <a:lnTo>
                  <a:pt x="595979" y="2013"/>
                </a:lnTo>
                <a:lnTo>
                  <a:pt x="642200" y="7945"/>
                </a:lnTo>
                <a:lnTo>
                  <a:pt x="687138" y="17630"/>
                </a:lnTo>
                <a:lnTo>
                  <a:pt x="730628" y="30904"/>
                </a:lnTo>
                <a:lnTo>
                  <a:pt x="772506" y="47601"/>
                </a:lnTo>
                <a:lnTo>
                  <a:pt x="812606" y="67557"/>
                </a:lnTo>
                <a:lnTo>
                  <a:pt x="850765" y="90608"/>
                </a:lnTo>
                <a:lnTo>
                  <a:pt x="886818" y="116589"/>
                </a:lnTo>
                <a:lnTo>
                  <a:pt x="920600" y="145334"/>
                </a:lnTo>
                <a:lnTo>
                  <a:pt x="951946" y="176681"/>
                </a:lnTo>
                <a:lnTo>
                  <a:pt x="980692" y="210462"/>
                </a:lnTo>
                <a:lnTo>
                  <a:pt x="1006672" y="246515"/>
                </a:lnTo>
                <a:lnTo>
                  <a:pt x="1029723" y="284674"/>
                </a:lnTo>
                <a:lnTo>
                  <a:pt x="1049679" y="324775"/>
                </a:lnTo>
                <a:lnTo>
                  <a:pt x="1066377" y="366653"/>
                </a:lnTo>
                <a:lnTo>
                  <a:pt x="1079650" y="410143"/>
                </a:lnTo>
                <a:lnTo>
                  <a:pt x="1089335" y="455081"/>
                </a:lnTo>
                <a:lnTo>
                  <a:pt x="1095267" y="501301"/>
                </a:lnTo>
                <a:lnTo>
                  <a:pt x="1097281" y="548640"/>
                </a:lnTo>
                <a:close/>
              </a:path>
              <a:path w="1097279" h="1097279">
                <a:moveTo>
                  <a:pt x="548640" y="1097279"/>
                </a:moveTo>
                <a:lnTo>
                  <a:pt x="501301" y="1095265"/>
                </a:lnTo>
                <a:lnTo>
                  <a:pt x="455080" y="1089333"/>
                </a:lnTo>
                <a:lnTo>
                  <a:pt x="410143" y="1079649"/>
                </a:lnTo>
                <a:lnTo>
                  <a:pt x="366653" y="1066375"/>
                </a:lnTo>
                <a:lnTo>
                  <a:pt x="324775" y="1049678"/>
                </a:lnTo>
                <a:lnTo>
                  <a:pt x="284674" y="1029722"/>
                </a:lnTo>
                <a:lnTo>
                  <a:pt x="246515" y="1006671"/>
                </a:lnTo>
                <a:lnTo>
                  <a:pt x="210462" y="980690"/>
                </a:lnTo>
                <a:lnTo>
                  <a:pt x="176680" y="951945"/>
                </a:lnTo>
                <a:lnTo>
                  <a:pt x="145334" y="920598"/>
                </a:lnTo>
                <a:lnTo>
                  <a:pt x="116589" y="886817"/>
                </a:lnTo>
                <a:lnTo>
                  <a:pt x="90608" y="850764"/>
                </a:lnTo>
                <a:lnTo>
                  <a:pt x="67557" y="812605"/>
                </a:lnTo>
                <a:lnTo>
                  <a:pt x="47601" y="772504"/>
                </a:lnTo>
                <a:lnTo>
                  <a:pt x="30903" y="730626"/>
                </a:lnTo>
                <a:lnTo>
                  <a:pt x="17630" y="687136"/>
                </a:lnTo>
                <a:lnTo>
                  <a:pt x="7945" y="642199"/>
                </a:lnTo>
                <a:lnTo>
                  <a:pt x="2013" y="595978"/>
                </a:lnTo>
                <a:lnTo>
                  <a:pt x="0" y="548639"/>
                </a:lnTo>
                <a:lnTo>
                  <a:pt x="1097281" y="548640"/>
                </a:lnTo>
                <a:lnTo>
                  <a:pt x="1095266" y="595978"/>
                </a:lnTo>
                <a:lnTo>
                  <a:pt x="1089334" y="642199"/>
                </a:lnTo>
                <a:lnTo>
                  <a:pt x="1079649" y="687136"/>
                </a:lnTo>
                <a:lnTo>
                  <a:pt x="1066376" y="730626"/>
                </a:lnTo>
                <a:lnTo>
                  <a:pt x="1049679" y="772504"/>
                </a:lnTo>
                <a:lnTo>
                  <a:pt x="1029722" y="812605"/>
                </a:lnTo>
                <a:lnTo>
                  <a:pt x="1006671" y="850764"/>
                </a:lnTo>
                <a:lnTo>
                  <a:pt x="980691" y="886817"/>
                </a:lnTo>
                <a:lnTo>
                  <a:pt x="951945" y="920598"/>
                </a:lnTo>
                <a:lnTo>
                  <a:pt x="920599" y="951945"/>
                </a:lnTo>
                <a:lnTo>
                  <a:pt x="886817" y="980690"/>
                </a:lnTo>
                <a:lnTo>
                  <a:pt x="850764" y="1006671"/>
                </a:lnTo>
                <a:lnTo>
                  <a:pt x="812605" y="1029722"/>
                </a:lnTo>
                <a:lnTo>
                  <a:pt x="772505" y="1049678"/>
                </a:lnTo>
                <a:lnTo>
                  <a:pt x="730627" y="1066375"/>
                </a:lnTo>
                <a:lnTo>
                  <a:pt x="687137" y="1079649"/>
                </a:lnTo>
                <a:lnTo>
                  <a:pt x="642199" y="1089333"/>
                </a:lnTo>
                <a:lnTo>
                  <a:pt x="595979" y="1095265"/>
                </a:lnTo>
                <a:lnTo>
                  <a:pt x="548640" y="1097279"/>
                </a:lnTo>
                <a:close/>
              </a:path>
            </a:pathLst>
          </a:custGeom>
          <a:solidFill>
            <a:srgbClr val="04DD6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4620014" y="5027097"/>
            <a:ext cx="1097280" cy="1097280"/>
          </a:xfrm>
          <a:custGeom>
            <a:rect l="l" t="t" r="r" b="b"/>
            <a:pathLst>
              <a:path w="1097279" h="1097279">
                <a:moveTo>
                  <a:pt x="1097280" y="548640"/>
                </a:moveTo>
                <a:lnTo>
                  <a:pt x="2" y="548640"/>
                </a:lnTo>
                <a:lnTo>
                  <a:pt x="2016" y="501300"/>
                </a:lnTo>
                <a:lnTo>
                  <a:pt x="7947" y="455080"/>
                </a:lnTo>
                <a:lnTo>
                  <a:pt x="17632" y="410142"/>
                </a:lnTo>
                <a:lnTo>
                  <a:pt x="30906" y="366652"/>
                </a:lnTo>
                <a:lnTo>
                  <a:pt x="47603" y="324774"/>
                </a:lnTo>
                <a:lnTo>
                  <a:pt x="67560" y="284673"/>
                </a:lnTo>
                <a:lnTo>
                  <a:pt x="90611" y="246514"/>
                </a:lnTo>
                <a:lnTo>
                  <a:pt x="116591" y="210461"/>
                </a:lnTo>
                <a:lnTo>
                  <a:pt x="145337" y="176680"/>
                </a:lnTo>
                <a:lnTo>
                  <a:pt x="176683" y="145334"/>
                </a:lnTo>
                <a:lnTo>
                  <a:pt x="210465" y="116588"/>
                </a:lnTo>
                <a:lnTo>
                  <a:pt x="246518" y="90607"/>
                </a:lnTo>
                <a:lnTo>
                  <a:pt x="284678" y="67557"/>
                </a:lnTo>
                <a:lnTo>
                  <a:pt x="324779" y="47600"/>
                </a:lnTo>
                <a:lnTo>
                  <a:pt x="366657" y="30903"/>
                </a:lnTo>
                <a:lnTo>
                  <a:pt x="410147" y="17630"/>
                </a:lnTo>
                <a:lnTo>
                  <a:pt x="455086" y="7945"/>
                </a:lnTo>
                <a:lnTo>
                  <a:pt x="501313" y="2013"/>
                </a:lnTo>
                <a:lnTo>
                  <a:pt x="548641" y="0"/>
                </a:lnTo>
                <a:lnTo>
                  <a:pt x="595982" y="2014"/>
                </a:lnTo>
                <a:lnTo>
                  <a:pt x="642201" y="7945"/>
                </a:lnTo>
                <a:lnTo>
                  <a:pt x="687139" y="17630"/>
                </a:lnTo>
                <a:lnTo>
                  <a:pt x="730628" y="30904"/>
                </a:lnTo>
                <a:lnTo>
                  <a:pt x="772506" y="47601"/>
                </a:lnTo>
                <a:lnTo>
                  <a:pt x="812607" y="67558"/>
                </a:lnTo>
                <a:lnTo>
                  <a:pt x="850766" y="90608"/>
                </a:lnTo>
                <a:lnTo>
                  <a:pt x="886819" y="116589"/>
                </a:lnTo>
                <a:lnTo>
                  <a:pt x="920600" y="145335"/>
                </a:lnTo>
                <a:lnTo>
                  <a:pt x="951946" y="176681"/>
                </a:lnTo>
                <a:lnTo>
                  <a:pt x="980692" y="210463"/>
                </a:lnTo>
                <a:lnTo>
                  <a:pt x="1006673" y="246515"/>
                </a:lnTo>
                <a:lnTo>
                  <a:pt x="1029723" y="284675"/>
                </a:lnTo>
                <a:lnTo>
                  <a:pt x="1049680" y="324775"/>
                </a:lnTo>
                <a:lnTo>
                  <a:pt x="1066377" y="366653"/>
                </a:lnTo>
                <a:lnTo>
                  <a:pt x="1079650" y="410143"/>
                </a:lnTo>
                <a:lnTo>
                  <a:pt x="1089335" y="455081"/>
                </a:lnTo>
                <a:lnTo>
                  <a:pt x="1095267" y="501301"/>
                </a:lnTo>
                <a:lnTo>
                  <a:pt x="1097280" y="548640"/>
                </a:lnTo>
                <a:close/>
              </a:path>
              <a:path w="1097279" h="1097279">
                <a:moveTo>
                  <a:pt x="548640" y="1097278"/>
                </a:moveTo>
                <a:lnTo>
                  <a:pt x="501301" y="1095264"/>
                </a:lnTo>
                <a:lnTo>
                  <a:pt x="455080" y="1089333"/>
                </a:lnTo>
                <a:lnTo>
                  <a:pt x="410143" y="1079648"/>
                </a:lnTo>
                <a:lnTo>
                  <a:pt x="366653" y="1066374"/>
                </a:lnTo>
                <a:lnTo>
                  <a:pt x="324775" y="1049677"/>
                </a:lnTo>
                <a:lnTo>
                  <a:pt x="284674" y="1029721"/>
                </a:lnTo>
                <a:lnTo>
                  <a:pt x="246515" y="1006670"/>
                </a:lnTo>
                <a:lnTo>
                  <a:pt x="210462" y="980689"/>
                </a:lnTo>
                <a:lnTo>
                  <a:pt x="176680" y="951944"/>
                </a:lnTo>
                <a:lnTo>
                  <a:pt x="145334" y="920598"/>
                </a:lnTo>
                <a:lnTo>
                  <a:pt x="116589" y="886816"/>
                </a:lnTo>
                <a:lnTo>
                  <a:pt x="90608" y="850763"/>
                </a:lnTo>
                <a:lnTo>
                  <a:pt x="67557" y="812604"/>
                </a:lnTo>
                <a:lnTo>
                  <a:pt x="47601" y="772503"/>
                </a:lnTo>
                <a:lnTo>
                  <a:pt x="30903" y="730625"/>
                </a:lnTo>
                <a:lnTo>
                  <a:pt x="17630" y="687135"/>
                </a:lnTo>
                <a:lnTo>
                  <a:pt x="7945" y="642198"/>
                </a:lnTo>
                <a:lnTo>
                  <a:pt x="2013" y="595977"/>
                </a:lnTo>
                <a:lnTo>
                  <a:pt x="0" y="548638"/>
                </a:lnTo>
                <a:lnTo>
                  <a:pt x="1097280" y="548640"/>
                </a:lnTo>
                <a:lnTo>
                  <a:pt x="1095266" y="595978"/>
                </a:lnTo>
                <a:lnTo>
                  <a:pt x="1089334" y="642198"/>
                </a:lnTo>
                <a:lnTo>
                  <a:pt x="1079649" y="687136"/>
                </a:lnTo>
                <a:lnTo>
                  <a:pt x="1066376" y="730626"/>
                </a:lnTo>
                <a:lnTo>
                  <a:pt x="1049679" y="772504"/>
                </a:lnTo>
                <a:lnTo>
                  <a:pt x="1029722" y="812604"/>
                </a:lnTo>
                <a:lnTo>
                  <a:pt x="1006671" y="850764"/>
                </a:lnTo>
                <a:lnTo>
                  <a:pt x="980691" y="886816"/>
                </a:lnTo>
                <a:lnTo>
                  <a:pt x="951945" y="920598"/>
                </a:lnTo>
                <a:lnTo>
                  <a:pt x="920599" y="951944"/>
                </a:lnTo>
                <a:lnTo>
                  <a:pt x="886817" y="980690"/>
                </a:lnTo>
                <a:lnTo>
                  <a:pt x="850764" y="1006671"/>
                </a:lnTo>
                <a:lnTo>
                  <a:pt x="812605" y="1029721"/>
                </a:lnTo>
                <a:lnTo>
                  <a:pt x="772505" y="1049678"/>
                </a:lnTo>
                <a:lnTo>
                  <a:pt x="730627" y="1066375"/>
                </a:lnTo>
                <a:lnTo>
                  <a:pt x="687137" y="1079649"/>
                </a:lnTo>
                <a:lnTo>
                  <a:pt x="642199" y="1089333"/>
                </a:lnTo>
                <a:lnTo>
                  <a:pt x="595979" y="1095265"/>
                </a:lnTo>
                <a:lnTo>
                  <a:pt x="548640" y="1097278"/>
                </a:lnTo>
                <a:close/>
              </a:path>
            </a:pathLst>
          </a:custGeom>
          <a:solidFill>
            <a:srgbClr val="00BEA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6436100" y="5027097"/>
            <a:ext cx="1097280" cy="1097280"/>
          </a:xfrm>
          <a:custGeom>
            <a:rect l="l" t="t" r="r" b="b"/>
            <a:pathLst>
              <a:path w="1097279" h="1097279">
                <a:moveTo>
                  <a:pt x="1097280" y="548640"/>
                </a:moveTo>
                <a:lnTo>
                  <a:pt x="3" y="548640"/>
                </a:lnTo>
                <a:lnTo>
                  <a:pt x="2017" y="501300"/>
                </a:lnTo>
                <a:lnTo>
                  <a:pt x="7949" y="455080"/>
                </a:lnTo>
                <a:lnTo>
                  <a:pt x="17634" y="410142"/>
                </a:lnTo>
                <a:lnTo>
                  <a:pt x="30908" y="366652"/>
                </a:lnTo>
                <a:lnTo>
                  <a:pt x="47605" y="324774"/>
                </a:lnTo>
                <a:lnTo>
                  <a:pt x="67561" y="284673"/>
                </a:lnTo>
                <a:lnTo>
                  <a:pt x="90612" y="246514"/>
                </a:lnTo>
                <a:lnTo>
                  <a:pt x="116593" y="210461"/>
                </a:lnTo>
                <a:lnTo>
                  <a:pt x="145339" y="176680"/>
                </a:lnTo>
                <a:lnTo>
                  <a:pt x="176685" y="145334"/>
                </a:lnTo>
                <a:lnTo>
                  <a:pt x="210467" y="116588"/>
                </a:lnTo>
                <a:lnTo>
                  <a:pt x="246520" y="90607"/>
                </a:lnTo>
                <a:lnTo>
                  <a:pt x="284679" y="67557"/>
                </a:lnTo>
                <a:lnTo>
                  <a:pt x="324780" y="47600"/>
                </a:lnTo>
                <a:lnTo>
                  <a:pt x="366658" y="30903"/>
                </a:lnTo>
                <a:lnTo>
                  <a:pt x="410149" y="17630"/>
                </a:lnTo>
                <a:lnTo>
                  <a:pt x="455088" y="7945"/>
                </a:lnTo>
                <a:lnTo>
                  <a:pt x="501315" y="2013"/>
                </a:lnTo>
                <a:lnTo>
                  <a:pt x="548643" y="0"/>
                </a:lnTo>
                <a:lnTo>
                  <a:pt x="595983" y="2014"/>
                </a:lnTo>
                <a:lnTo>
                  <a:pt x="642202" y="7945"/>
                </a:lnTo>
                <a:lnTo>
                  <a:pt x="687139" y="17630"/>
                </a:lnTo>
                <a:lnTo>
                  <a:pt x="730629" y="30904"/>
                </a:lnTo>
                <a:lnTo>
                  <a:pt x="772507" y="47601"/>
                </a:lnTo>
                <a:lnTo>
                  <a:pt x="812608" y="67558"/>
                </a:lnTo>
                <a:lnTo>
                  <a:pt x="850767" y="90608"/>
                </a:lnTo>
                <a:lnTo>
                  <a:pt x="886820" y="116589"/>
                </a:lnTo>
                <a:lnTo>
                  <a:pt x="920601" y="145335"/>
                </a:lnTo>
                <a:lnTo>
                  <a:pt x="951947" y="176681"/>
                </a:lnTo>
                <a:lnTo>
                  <a:pt x="980693" y="210463"/>
                </a:lnTo>
                <a:lnTo>
                  <a:pt x="1006673" y="246515"/>
                </a:lnTo>
                <a:lnTo>
                  <a:pt x="1029724" y="284675"/>
                </a:lnTo>
                <a:lnTo>
                  <a:pt x="1049681" y="324775"/>
                </a:lnTo>
                <a:lnTo>
                  <a:pt x="1066378" y="366653"/>
                </a:lnTo>
                <a:lnTo>
                  <a:pt x="1079651" y="410143"/>
                </a:lnTo>
                <a:lnTo>
                  <a:pt x="1089336" y="455081"/>
                </a:lnTo>
                <a:lnTo>
                  <a:pt x="1095268" y="501301"/>
                </a:lnTo>
                <a:lnTo>
                  <a:pt x="1097280" y="548640"/>
                </a:lnTo>
                <a:close/>
              </a:path>
              <a:path w="1097279" h="1097279">
                <a:moveTo>
                  <a:pt x="548640" y="1097278"/>
                </a:moveTo>
                <a:lnTo>
                  <a:pt x="501301" y="1095264"/>
                </a:lnTo>
                <a:lnTo>
                  <a:pt x="455080" y="1089333"/>
                </a:lnTo>
                <a:lnTo>
                  <a:pt x="410143" y="1079648"/>
                </a:lnTo>
                <a:lnTo>
                  <a:pt x="366653" y="1066374"/>
                </a:lnTo>
                <a:lnTo>
                  <a:pt x="324775" y="1049677"/>
                </a:lnTo>
                <a:lnTo>
                  <a:pt x="284674" y="1029721"/>
                </a:lnTo>
                <a:lnTo>
                  <a:pt x="246515" y="1006670"/>
                </a:lnTo>
                <a:lnTo>
                  <a:pt x="210462" y="980689"/>
                </a:lnTo>
                <a:lnTo>
                  <a:pt x="176680" y="951944"/>
                </a:lnTo>
                <a:lnTo>
                  <a:pt x="145334" y="920598"/>
                </a:lnTo>
                <a:lnTo>
                  <a:pt x="116589" y="886816"/>
                </a:lnTo>
                <a:lnTo>
                  <a:pt x="90608" y="850763"/>
                </a:lnTo>
                <a:lnTo>
                  <a:pt x="67557" y="812604"/>
                </a:lnTo>
                <a:lnTo>
                  <a:pt x="47601" y="772503"/>
                </a:lnTo>
                <a:lnTo>
                  <a:pt x="30903" y="730625"/>
                </a:lnTo>
                <a:lnTo>
                  <a:pt x="17630" y="687135"/>
                </a:lnTo>
                <a:lnTo>
                  <a:pt x="7945" y="642198"/>
                </a:lnTo>
                <a:lnTo>
                  <a:pt x="2013" y="595977"/>
                </a:lnTo>
                <a:lnTo>
                  <a:pt x="0" y="548638"/>
                </a:lnTo>
                <a:lnTo>
                  <a:pt x="1097280" y="548640"/>
                </a:lnTo>
                <a:lnTo>
                  <a:pt x="1095266" y="595978"/>
                </a:lnTo>
                <a:lnTo>
                  <a:pt x="1089334" y="642198"/>
                </a:lnTo>
                <a:lnTo>
                  <a:pt x="1079649" y="687136"/>
                </a:lnTo>
                <a:lnTo>
                  <a:pt x="1066376" y="730626"/>
                </a:lnTo>
                <a:lnTo>
                  <a:pt x="1049679" y="772504"/>
                </a:lnTo>
                <a:lnTo>
                  <a:pt x="1029722" y="812604"/>
                </a:lnTo>
                <a:lnTo>
                  <a:pt x="1006671" y="850764"/>
                </a:lnTo>
                <a:lnTo>
                  <a:pt x="980691" y="886816"/>
                </a:lnTo>
                <a:lnTo>
                  <a:pt x="951945" y="920598"/>
                </a:lnTo>
                <a:lnTo>
                  <a:pt x="920599" y="951944"/>
                </a:lnTo>
                <a:lnTo>
                  <a:pt x="886817" y="980690"/>
                </a:lnTo>
                <a:lnTo>
                  <a:pt x="850765" y="1006671"/>
                </a:lnTo>
                <a:lnTo>
                  <a:pt x="812605" y="1029721"/>
                </a:lnTo>
                <a:lnTo>
                  <a:pt x="772505" y="1049678"/>
                </a:lnTo>
                <a:lnTo>
                  <a:pt x="730627" y="1066375"/>
                </a:lnTo>
                <a:lnTo>
                  <a:pt x="687137" y="1079649"/>
                </a:lnTo>
                <a:lnTo>
                  <a:pt x="642200" y="1089333"/>
                </a:lnTo>
                <a:lnTo>
                  <a:pt x="595979" y="1095265"/>
                </a:lnTo>
                <a:lnTo>
                  <a:pt x="548640" y="1097278"/>
                </a:lnTo>
                <a:close/>
              </a:path>
            </a:pathLst>
          </a:custGeom>
          <a:solidFill>
            <a:srgbClr val="00A5B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6702291" y="2960102"/>
            <a:ext cx="417830" cy="434340"/>
          </a:xfrm>
          <a:custGeom>
            <a:rect l="l" t="t" r="r" b="b"/>
            <a:pathLst>
              <a:path w="417829" h="434339">
                <a:moveTo>
                  <a:pt x="97546" y="433716"/>
                </a:moveTo>
                <a:lnTo>
                  <a:pt x="171712" y="330122"/>
                </a:lnTo>
                <a:lnTo>
                  <a:pt x="0" y="207188"/>
                </a:lnTo>
                <a:lnTo>
                  <a:pt x="148331" y="0"/>
                </a:lnTo>
                <a:lnTo>
                  <a:pt x="320044" y="122933"/>
                </a:lnTo>
                <a:lnTo>
                  <a:pt x="394210" y="19338"/>
                </a:lnTo>
                <a:lnTo>
                  <a:pt x="417591" y="349461"/>
                </a:lnTo>
                <a:lnTo>
                  <a:pt x="97546" y="433716"/>
                </a:lnTo>
                <a:close/>
              </a:path>
            </a:pathLst>
          </a:custGeom>
          <a:solidFill>
            <a:srgbClr val="008E7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5033452" y="2961599"/>
            <a:ext cx="410845" cy="431165"/>
          </a:xfrm>
          <a:custGeom>
            <a:rect l="l" t="t" r="r" b="b"/>
            <a:pathLst>
              <a:path w="410845" h="431164">
                <a:moveTo>
                  <a:pt x="402556" y="400065"/>
                </a:moveTo>
                <a:lnTo>
                  <a:pt x="323631" y="300048"/>
                </a:lnTo>
                <a:lnTo>
                  <a:pt x="157849" y="430870"/>
                </a:lnTo>
                <a:lnTo>
                  <a:pt x="0" y="230837"/>
                </a:lnTo>
                <a:lnTo>
                  <a:pt x="165781" y="100016"/>
                </a:lnTo>
                <a:lnTo>
                  <a:pt x="86856" y="0"/>
                </a:lnTo>
                <a:lnTo>
                  <a:pt x="410487" y="69210"/>
                </a:lnTo>
                <a:lnTo>
                  <a:pt x="402556" y="400065"/>
                </a:lnTo>
                <a:close/>
              </a:path>
            </a:pathLst>
          </a:custGeom>
          <a:solidFill>
            <a:srgbClr val="008E7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4556832" y="4500750"/>
            <a:ext cx="459740" cy="436245"/>
          </a:xfrm>
          <a:custGeom>
            <a:rect l="l" t="t" r="r" b="b"/>
            <a:pathLst>
              <a:path w="459739" h="436245">
                <a:moveTo>
                  <a:pt x="459735" y="80550"/>
                </a:moveTo>
                <a:lnTo>
                  <a:pt x="344801" y="135529"/>
                </a:lnTo>
                <a:lnTo>
                  <a:pt x="435930" y="326037"/>
                </a:lnTo>
                <a:lnTo>
                  <a:pt x="206063" y="435994"/>
                </a:lnTo>
                <a:lnTo>
                  <a:pt x="114933" y="245486"/>
                </a:lnTo>
                <a:lnTo>
                  <a:pt x="0" y="300464"/>
                </a:lnTo>
                <a:lnTo>
                  <a:pt x="138737" y="0"/>
                </a:lnTo>
                <a:lnTo>
                  <a:pt x="459735" y="80550"/>
                </a:lnTo>
                <a:close/>
              </a:path>
            </a:pathLst>
          </a:custGeom>
          <a:solidFill>
            <a:srgbClr val="008E7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5870342" y="5320924"/>
            <a:ext cx="422909" cy="509905"/>
          </a:xfrm>
          <a:custGeom>
            <a:rect l="l" t="t" r="r" b="b"/>
            <a:pathLst>
              <a:path w="422909" h="509904">
                <a:moveTo>
                  <a:pt x="211181" y="0"/>
                </a:moveTo>
                <a:lnTo>
                  <a:pt x="211181" y="127406"/>
                </a:lnTo>
                <a:lnTo>
                  <a:pt x="422363" y="127406"/>
                </a:lnTo>
                <a:lnTo>
                  <a:pt x="422363" y="382219"/>
                </a:lnTo>
                <a:lnTo>
                  <a:pt x="211181" y="382219"/>
                </a:lnTo>
                <a:lnTo>
                  <a:pt x="211181" y="509626"/>
                </a:lnTo>
                <a:lnTo>
                  <a:pt x="0" y="254813"/>
                </a:lnTo>
                <a:lnTo>
                  <a:pt x="211181" y="0"/>
                </a:lnTo>
                <a:close/>
              </a:path>
            </a:pathLst>
          </a:custGeom>
          <a:solidFill>
            <a:srgbClr val="008E7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7197945" y="4482290"/>
            <a:ext cx="473709" cy="440055"/>
          </a:xfrm>
          <a:custGeom>
            <a:rect l="l" t="t" r="r" b="b"/>
            <a:pathLst>
              <a:path w="473709" h="440054">
                <a:moveTo>
                  <a:pt x="0" y="149258"/>
                </a:moveTo>
                <a:lnTo>
                  <a:pt x="118413" y="196275"/>
                </a:lnTo>
                <a:lnTo>
                  <a:pt x="196347" y="0"/>
                </a:lnTo>
                <a:lnTo>
                  <a:pt x="433173" y="94034"/>
                </a:lnTo>
                <a:lnTo>
                  <a:pt x="355240" y="290310"/>
                </a:lnTo>
                <a:lnTo>
                  <a:pt x="473654" y="337327"/>
                </a:lnTo>
                <a:lnTo>
                  <a:pt x="158893" y="439569"/>
                </a:lnTo>
                <a:lnTo>
                  <a:pt x="0" y="149258"/>
                </a:lnTo>
                <a:close/>
              </a:path>
            </a:pathLst>
          </a:custGeom>
          <a:solidFill>
            <a:srgbClr val="008E7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8243540" y="2906939"/>
            <a:ext cx="3111500" cy="10560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EA8"/>
                </a:solidFill>
                <a:latin typeface="微软雅黑"/>
                <a:cs typeface="微软雅黑"/>
              </a:rPr>
              <a:t>外观检</a:t>
            </a:r>
            <a:r>
              <a:rPr sz="2300" b="1" spc="-50">
                <a:solidFill>
                  <a:srgbClr val="00BEA8"/>
                </a:solidFill>
                <a:latin typeface="微软雅黑"/>
                <a:cs typeface="微软雅黑"/>
              </a:rPr>
              <a:t>查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465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观察车辆外观，检查车身、车架、悬挂等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部件是否有损伤。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652155" y="1006727"/>
            <a:ext cx="3111500" cy="1164590"/>
          </a:xfrm>
          <a:prstGeom prst="rect">
            <a:avLst/>
          </a:prstGeom>
        </p:spPr>
        <p:txBody>
          <a:bodyPr vert="horz" wrap="square" lIns="0" tIns="1866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70"/>
              </a:spcBef>
            </a:pPr>
            <a:r>
              <a:rPr sz="2300" b="1">
                <a:solidFill>
                  <a:srgbClr val="00BEA8"/>
                </a:solidFill>
                <a:latin typeface="微软雅黑"/>
                <a:cs typeface="微软雅黑"/>
              </a:rPr>
              <a:t>收集事故资</a:t>
            </a:r>
            <a:r>
              <a:rPr sz="2300" b="1" spc="-50">
                <a:solidFill>
                  <a:srgbClr val="00BEA8"/>
                </a:solidFill>
                <a:latin typeface="微软雅黑"/>
                <a:cs typeface="微软雅黑"/>
              </a:rPr>
              <a:t>料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ts val="2430"/>
              </a:lnSpc>
              <a:spcBef>
                <a:spcPts val="75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包括事故现场照片、事故报告、维修记录</a:t>
            </a:r>
            <a:r>
              <a:rPr sz="1350" spc="-25">
                <a:solidFill>
                  <a:srgbClr val="FFFFFF"/>
                </a:solidFill>
                <a:latin typeface="微软雅黑"/>
                <a:cs typeface="微软雅黑"/>
              </a:rPr>
              <a:t>等。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5829587" y="2845000"/>
            <a:ext cx="481965" cy="464184"/>
          </a:xfrm>
          <a:custGeom>
            <a:rect l="l" t="t" r="r" b="b"/>
            <a:pathLst>
              <a:path w="481964" h="464184">
                <a:moveTo>
                  <a:pt x="240344" y="204792"/>
                </a:moveTo>
                <a:lnTo>
                  <a:pt x="1516" y="102799"/>
                </a:lnTo>
                <a:lnTo>
                  <a:pt x="240111" y="0"/>
                </a:lnTo>
                <a:lnTo>
                  <a:pt x="481634" y="102566"/>
                </a:lnTo>
                <a:lnTo>
                  <a:pt x="240344" y="204792"/>
                </a:lnTo>
                <a:close/>
              </a:path>
              <a:path w="481964" h="464184">
                <a:moveTo>
                  <a:pt x="232826" y="464049"/>
                </a:moveTo>
                <a:lnTo>
                  <a:pt x="0" y="353893"/>
                </a:lnTo>
                <a:lnTo>
                  <a:pt x="0" y="119065"/>
                </a:lnTo>
                <a:lnTo>
                  <a:pt x="232826" y="217632"/>
                </a:lnTo>
                <a:lnTo>
                  <a:pt x="232826" y="464049"/>
                </a:lnTo>
                <a:close/>
              </a:path>
              <a:path w="481964" h="464184">
                <a:moveTo>
                  <a:pt x="249897" y="464049"/>
                </a:moveTo>
                <a:lnTo>
                  <a:pt x="249897" y="217632"/>
                </a:lnTo>
                <a:lnTo>
                  <a:pt x="481938" y="119065"/>
                </a:lnTo>
                <a:lnTo>
                  <a:pt x="481938" y="353893"/>
                </a:lnTo>
                <a:lnTo>
                  <a:pt x="249897" y="46404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3" name="object 13"/>
          <p:cNvGrpSpPr/>
          <p:nvPr/>
        </p:nvGrpSpPr>
        <p:grpSpPr>
          <a:xfrm>
            <a:off x="6958496" y="3293512"/>
            <a:ext cx="1097280" cy="1097280"/>
            <a:chOff x="6958496" y="3293512"/>
            <a:chExt cx="1097280" cy="1097280"/>
          </a:xfrm>
        </p:grpSpPr>
        <p:sp>
          <p:nvSpPr>
            <p:cNvPr id="14" name="object 14"/>
            <p:cNvSpPr/>
            <p:nvPr/>
          </p:nvSpPr>
          <p:spPr>
            <a:xfrm>
              <a:off x="6958496" y="3293512"/>
              <a:ext cx="1097280" cy="1097280"/>
            </a:xfrm>
            <a:custGeom>
              <a:rect l="l" t="t" r="r" b="b"/>
              <a:pathLst>
                <a:path w="1097279" h="1097279">
                  <a:moveTo>
                    <a:pt x="1097280" y="548640"/>
                  </a:moveTo>
                  <a:lnTo>
                    <a:pt x="3" y="548640"/>
                  </a:lnTo>
                  <a:lnTo>
                    <a:pt x="2017" y="501300"/>
                  </a:lnTo>
                  <a:lnTo>
                    <a:pt x="7949" y="455080"/>
                  </a:lnTo>
                  <a:lnTo>
                    <a:pt x="17634" y="410142"/>
                  </a:lnTo>
                  <a:lnTo>
                    <a:pt x="30907" y="366652"/>
                  </a:lnTo>
                  <a:lnTo>
                    <a:pt x="47605" y="324774"/>
                  </a:lnTo>
                  <a:lnTo>
                    <a:pt x="67561" y="284673"/>
                  </a:lnTo>
                  <a:lnTo>
                    <a:pt x="90612" y="246514"/>
                  </a:lnTo>
                  <a:lnTo>
                    <a:pt x="116593" y="210461"/>
                  </a:lnTo>
                  <a:lnTo>
                    <a:pt x="145339" y="176680"/>
                  </a:lnTo>
                  <a:lnTo>
                    <a:pt x="176685" y="145334"/>
                  </a:lnTo>
                  <a:lnTo>
                    <a:pt x="210467" y="116588"/>
                  </a:lnTo>
                  <a:lnTo>
                    <a:pt x="246520" y="90607"/>
                  </a:lnTo>
                  <a:lnTo>
                    <a:pt x="284679" y="67557"/>
                  </a:lnTo>
                  <a:lnTo>
                    <a:pt x="324780" y="47600"/>
                  </a:lnTo>
                  <a:lnTo>
                    <a:pt x="366658" y="30903"/>
                  </a:lnTo>
                  <a:lnTo>
                    <a:pt x="410149" y="17630"/>
                  </a:lnTo>
                  <a:lnTo>
                    <a:pt x="455088" y="7945"/>
                  </a:lnTo>
                  <a:lnTo>
                    <a:pt x="501315" y="2013"/>
                  </a:lnTo>
                  <a:lnTo>
                    <a:pt x="548643" y="0"/>
                  </a:lnTo>
                  <a:lnTo>
                    <a:pt x="595983" y="2014"/>
                  </a:lnTo>
                  <a:lnTo>
                    <a:pt x="642202" y="7945"/>
                  </a:lnTo>
                  <a:lnTo>
                    <a:pt x="687139" y="17630"/>
                  </a:lnTo>
                  <a:lnTo>
                    <a:pt x="730629" y="30904"/>
                  </a:lnTo>
                  <a:lnTo>
                    <a:pt x="772507" y="47601"/>
                  </a:lnTo>
                  <a:lnTo>
                    <a:pt x="812608" y="67558"/>
                  </a:lnTo>
                  <a:lnTo>
                    <a:pt x="850767" y="90608"/>
                  </a:lnTo>
                  <a:lnTo>
                    <a:pt x="886820" y="116589"/>
                  </a:lnTo>
                  <a:lnTo>
                    <a:pt x="920601" y="145335"/>
                  </a:lnTo>
                  <a:lnTo>
                    <a:pt x="951947" y="176681"/>
                  </a:lnTo>
                  <a:lnTo>
                    <a:pt x="980693" y="210463"/>
                  </a:lnTo>
                  <a:lnTo>
                    <a:pt x="1006673" y="246515"/>
                  </a:lnTo>
                  <a:lnTo>
                    <a:pt x="1029724" y="284675"/>
                  </a:lnTo>
                  <a:lnTo>
                    <a:pt x="1049681" y="324775"/>
                  </a:lnTo>
                  <a:lnTo>
                    <a:pt x="1066378" y="366653"/>
                  </a:lnTo>
                  <a:lnTo>
                    <a:pt x="1079651" y="410143"/>
                  </a:lnTo>
                  <a:lnTo>
                    <a:pt x="1089336" y="455081"/>
                  </a:lnTo>
                  <a:lnTo>
                    <a:pt x="1095268" y="501301"/>
                  </a:lnTo>
                  <a:lnTo>
                    <a:pt x="1097280" y="548640"/>
                  </a:lnTo>
                  <a:close/>
                </a:path>
                <a:path w="1097279" h="1097279">
                  <a:moveTo>
                    <a:pt x="548640" y="1097278"/>
                  </a:moveTo>
                  <a:lnTo>
                    <a:pt x="501301" y="1095264"/>
                  </a:lnTo>
                  <a:lnTo>
                    <a:pt x="455080" y="1089333"/>
                  </a:lnTo>
                  <a:lnTo>
                    <a:pt x="410143" y="1079648"/>
                  </a:lnTo>
                  <a:lnTo>
                    <a:pt x="366653" y="1066374"/>
                  </a:lnTo>
                  <a:lnTo>
                    <a:pt x="324775" y="1049677"/>
                  </a:lnTo>
                  <a:lnTo>
                    <a:pt x="284674" y="1029721"/>
                  </a:lnTo>
                  <a:lnTo>
                    <a:pt x="246515" y="1006670"/>
                  </a:lnTo>
                  <a:lnTo>
                    <a:pt x="210462" y="980689"/>
                  </a:lnTo>
                  <a:lnTo>
                    <a:pt x="176680" y="951944"/>
                  </a:lnTo>
                  <a:lnTo>
                    <a:pt x="145334" y="920598"/>
                  </a:lnTo>
                  <a:lnTo>
                    <a:pt x="116589" y="886816"/>
                  </a:lnTo>
                  <a:lnTo>
                    <a:pt x="90608" y="850763"/>
                  </a:lnTo>
                  <a:lnTo>
                    <a:pt x="67557" y="812604"/>
                  </a:lnTo>
                  <a:lnTo>
                    <a:pt x="47601" y="772503"/>
                  </a:lnTo>
                  <a:lnTo>
                    <a:pt x="30903" y="730625"/>
                  </a:lnTo>
                  <a:lnTo>
                    <a:pt x="17630" y="687135"/>
                  </a:lnTo>
                  <a:lnTo>
                    <a:pt x="7945" y="642198"/>
                  </a:lnTo>
                  <a:lnTo>
                    <a:pt x="2013" y="595977"/>
                  </a:lnTo>
                  <a:lnTo>
                    <a:pt x="0" y="548638"/>
                  </a:lnTo>
                  <a:lnTo>
                    <a:pt x="1097280" y="548640"/>
                  </a:lnTo>
                  <a:lnTo>
                    <a:pt x="1095266" y="595978"/>
                  </a:lnTo>
                  <a:lnTo>
                    <a:pt x="1089334" y="642198"/>
                  </a:lnTo>
                  <a:lnTo>
                    <a:pt x="1079649" y="687136"/>
                  </a:lnTo>
                  <a:lnTo>
                    <a:pt x="1066376" y="730626"/>
                  </a:lnTo>
                  <a:lnTo>
                    <a:pt x="1049679" y="772504"/>
                  </a:lnTo>
                  <a:lnTo>
                    <a:pt x="1029722" y="812604"/>
                  </a:lnTo>
                  <a:lnTo>
                    <a:pt x="1006671" y="850764"/>
                  </a:lnTo>
                  <a:lnTo>
                    <a:pt x="980691" y="886816"/>
                  </a:lnTo>
                  <a:lnTo>
                    <a:pt x="951945" y="920598"/>
                  </a:lnTo>
                  <a:lnTo>
                    <a:pt x="920599" y="951944"/>
                  </a:lnTo>
                  <a:lnTo>
                    <a:pt x="886817" y="980690"/>
                  </a:lnTo>
                  <a:lnTo>
                    <a:pt x="850765" y="1006671"/>
                  </a:lnTo>
                  <a:lnTo>
                    <a:pt x="812605" y="1029721"/>
                  </a:lnTo>
                  <a:lnTo>
                    <a:pt x="772505" y="1049678"/>
                  </a:lnTo>
                  <a:lnTo>
                    <a:pt x="730627" y="1066375"/>
                  </a:lnTo>
                  <a:lnTo>
                    <a:pt x="687137" y="1079649"/>
                  </a:lnTo>
                  <a:lnTo>
                    <a:pt x="642200" y="1089333"/>
                  </a:lnTo>
                  <a:lnTo>
                    <a:pt x="595979" y="1095265"/>
                  </a:lnTo>
                  <a:lnTo>
                    <a:pt x="548640" y="1097278"/>
                  </a:lnTo>
                  <a:close/>
                </a:path>
              </a:pathLst>
            </a:custGeom>
            <a:solidFill>
              <a:srgbClr val="00657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7250975" y="3618007"/>
              <a:ext cx="512445" cy="448309"/>
            </a:xfrm>
            <a:custGeom>
              <a:rect l="l" t="t" r="r" b="b"/>
              <a:pathLst>
                <a:path w="512445" h="448309">
                  <a:moveTo>
                    <a:pt x="256182" y="192124"/>
                  </a:moveTo>
                  <a:lnTo>
                    <a:pt x="0" y="128083"/>
                  </a:lnTo>
                  <a:lnTo>
                    <a:pt x="0" y="64041"/>
                  </a:lnTo>
                  <a:lnTo>
                    <a:pt x="256182" y="0"/>
                  </a:lnTo>
                  <a:lnTo>
                    <a:pt x="512333" y="64041"/>
                  </a:lnTo>
                  <a:lnTo>
                    <a:pt x="512333" y="128083"/>
                  </a:lnTo>
                  <a:lnTo>
                    <a:pt x="256182" y="192124"/>
                  </a:lnTo>
                  <a:close/>
                </a:path>
                <a:path w="512445" h="448309">
                  <a:moveTo>
                    <a:pt x="256182" y="320207"/>
                  </a:moveTo>
                  <a:lnTo>
                    <a:pt x="0" y="256166"/>
                  </a:lnTo>
                  <a:lnTo>
                    <a:pt x="0" y="192124"/>
                  </a:lnTo>
                  <a:lnTo>
                    <a:pt x="256182" y="256166"/>
                  </a:lnTo>
                  <a:lnTo>
                    <a:pt x="512333" y="256166"/>
                  </a:lnTo>
                  <a:lnTo>
                    <a:pt x="256182" y="320207"/>
                  </a:lnTo>
                  <a:close/>
                </a:path>
                <a:path w="512445" h="448309">
                  <a:moveTo>
                    <a:pt x="512333" y="256166"/>
                  </a:moveTo>
                  <a:lnTo>
                    <a:pt x="256182" y="256166"/>
                  </a:lnTo>
                  <a:lnTo>
                    <a:pt x="512333" y="192124"/>
                  </a:lnTo>
                  <a:lnTo>
                    <a:pt x="512333" y="256166"/>
                  </a:lnTo>
                  <a:close/>
                </a:path>
                <a:path w="512445" h="448309">
                  <a:moveTo>
                    <a:pt x="256182" y="448291"/>
                  </a:moveTo>
                  <a:lnTo>
                    <a:pt x="0" y="384249"/>
                  </a:lnTo>
                  <a:lnTo>
                    <a:pt x="0" y="320207"/>
                  </a:lnTo>
                  <a:lnTo>
                    <a:pt x="256182" y="384249"/>
                  </a:lnTo>
                  <a:lnTo>
                    <a:pt x="512333" y="384249"/>
                  </a:lnTo>
                  <a:lnTo>
                    <a:pt x="256182" y="448291"/>
                  </a:lnTo>
                  <a:close/>
                </a:path>
                <a:path w="512445" h="448309">
                  <a:moveTo>
                    <a:pt x="512333" y="384249"/>
                  </a:moveTo>
                  <a:lnTo>
                    <a:pt x="256182" y="384249"/>
                  </a:lnTo>
                  <a:lnTo>
                    <a:pt x="512333" y="320207"/>
                  </a:lnTo>
                  <a:lnTo>
                    <a:pt x="512333" y="38424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101163" y="3337991"/>
            <a:ext cx="1097280" cy="1097280"/>
            <a:chOff x="4101163" y="3337991"/>
            <a:chExt cx="1097280" cy="1097280"/>
          </a:xfrm>
        </p:grpSpPr>
        <p:sp>
          <p:nvSpPr>
            <p:cNvPr id="17" name="object 17"/>
            <p:cNvSpPr/>
            <p:nvPr/>
          </p:nvSpPr>
          <p:spPr>
            <a:xfrm>
              <a:off x="4101163" y="3337991"/>
              <a:ext cx="1097280" cy="1097280"/>
            </a:xfrm>
            <a:custGeom>
              <a:rect l="l" t="t" r="r" b="b"/>
              <a:pathLst>
                <a:path w="1097279" h="1097279">
                  <a:moveTo>
                    <a:pt x="1097280" y="548640"/>
                  </a:moveTo>
                  <a:lnTo>
                    <a:pt x="2" y="548640"/>
                  </a:lnTo>
                  <a:lnTo>
                    <a:pt x="2016" y="501300"/>
                  </a:lnTo>
                  <a:lnTo>
                    <a:pt x="7947" y="455080"/>
                  </a:lnTo>
                  <a:lnTo>
                    <a:pt x="17632" y="410142"/>
                  </a:lnTo>
                  <a:lnTo>
                    <a:pt x="30906" y="366652"/>
                  </a:lnTo>
                  <a:lnTo>
                    <a:pt x="47603" y="324774"/>
                  </a:lnTo>
                  <a:lnTo>
                    <a:pt x="67560" y="284673"/>
                  </a:lnTo>
                  <a:lnTo>
                    <a:pt x="90611" y="246514"/>
                  </a:lnTo>
                  <a:lnTo>
                    <a:pt x="116591" y="210461"/>
                  </a:lnTo>
                  <a:lnTo>
                    <a:pt x="145337" y="176680"/>
                  </a:lnTo>
                  <a:lnTo>
                    <a:pt x="176683" y="145334"/>
                  </a:lnTo>
                  <a:lnTo>
                    <a:pt x="210465" y="116588"/>
                  </a:lnTo>
                  <a:lnTo>
                    <a:pt x="246518" y="90607"/>
                  </a:lnTo>
                  <a:lnTo>
                    <a:pt x="284678" y="67557"/>
                  </a:lnTo>
                  <a:lnTo>
                    <a:pt x="324779" y="47600"/>
                  </a:lnTo>
                  <a:lnTo>
                    <a:pt x="366657" y="30903"/>
                  </a:lnTo>
                  <a:lnTo>
                    <a:pt x="410147" y="17630"/>
                  </a:lnTo>
                  <a:lnTo>
                    <a:pt x="455086" y="7945"/>
                  </a:lnTo>
                  <a:lnTo>
                    <a:pt x="501313" y="2013"/>
                  </a:lnTo>
                  <a:lnTo>
                    <a:pt x="548641" y="0"/>
                  </a:lnTo>
                  <a:lnTo>
                    <a:pt x="595982" y="2014"/>
                  </a:lnTo>
                  <a:lnTo>
                    <a:pt x="642201" y="7945"/>
                  </a:lnTo>
                  <a:lnTo>
                    <a:pt x="687139" y="17630"/>
                  </a:lnTo>
                  <a:lnTo>
                    <a:pt x="730628" y="30904"/>
                  </a:lnTo>
                  <a:lnTo>
                    <a:pt x="772506" y="47601"/>
                  </a:lnTo>
                  <a:lnTo>
                    <a:pt x="812607" y="67558"/>
                  </a:lnTo>
                  <a:lnTo>
                    <a:pt x="850766" y="90608"/>
                  </a:lnTo>
                  <a:lnTo>
                    <a:pt x="886819" y="116589"/>
                  </a:lnTo>
                  <a:lnTo>
                    <a:pt x="920600" y="145335"/>
                  </a:lnTo>
                  <a:lnTo>
                    <a:pt x="951946" y="176681"/>
                  </a:lnTo>
                  <a:lnTo>
                    <a:pt x="980692" y="210463"/>
                  </a:lnTo>
                  <a:lnTo>
                    <a:pt x="1006673" y="246515"/>
                  </a:lnTo>
                  <a:lnTo>
                    <a:pt x="1029723" y="284675"/>
                  </a:lnTo>
                  <a:lnTo>
                    <a:pt x="1049680" y="324775"/>
                  </a:lnTo>
                  <a:lnTo>
                    <a:pt x="1066377" y="366653"/>
                  </a:lnTo>
                  <a:lnTo>
                    <a:pt x="1079650" y="410143"/>
                  </a:lnTo>
                  <a:lnTo>
                    <a:pt x="1089335" y="455081"/>
                  </a:lnTo>
                  <a:lnTo>
                    <a:pt x="1095267" y="501301"/>
                  </a:lnTo>
                  <a:lnTo>
                    <a:pt x="1097280" y="548640"/>
                  </a:lnTo>
                  <a:close/>
                </a:path>
                <a:path w="1097279" h="1097279">
                  <a:moveTo>
                    <a:pt x="548640" y="1097278"/>
                  </a:moveTo>
                  <a:lnTo>
                    <a:pt x="501301" y="1095264"/>
                  </a:lnTo>
                  <a:lnTo>
                    <a:pt x="455080" y="1089333"/>
                  </a:lnTo>
                  <a:lnTo>
                    <a:pt x="410143" y="1079648"/>
                  </a:lnTo>
                  <a:lnTo>
                    <a:pt x="366653" y="1066374"/>
                  </a:lnTo>
                  <a:lnTo>
                    <a:pt x="324775" y="1049677"/>
                  </a:lnTo>
                  <a:lnTo>
                    <a:pt x="284674" y="1029721"/>
                  </a:lnTo>
                  <a:lnTo>
                    <a:pt x="246515" y="1006670"/>
                  </a:lnTo>
                  <a:lnTo>
                    <a:pt x="210462" y="980689"/>
                  </a:lnTo>
                  <a:lnTo>
                    <a:pt x="176680" y="951944"/>
                  </a:lnTo>
                  <a:lnTo>
                    <a:pt x="145334" y="920598"/>
                  </a:lnTo>
                  <a:lnTo>
                    <a:pt x="116589" y="886816"/>
                  </a:lnTo>
                  <a:lnTo>
                    <a:pt x="90608" y="850763"/>
                  </a:lnTo>
                  <a:lnTo>
                    <a:pt x="67557" y="812604"/>
                  </a:lnTo>
                  <a:lnTo>
                    <a:pt x="47601" y="772503"/>
                  </a:lnTo>
                  <a:lnTo>
                    <a:pt x="30903" y="730625"/>
                  </a:lnTo>
                  <a:lnTo>
                    <a:pt x="17630" y="687135"/>
                  </a:lnTo>
                  <a:lnTo>
                    <a:pt x="7945" y="642198"/>
                  </a:lnTo>
                  <a:lnTo>
                    <a:pt x="2013" y="595977"/>
                  </a:lnTo>
                  <a:lnTo>
                    <a:pt x="0" y="548638"/>
                  </a:lnTo>
                  <a:lnTo>
                    <a:pt x="1097280" y="548640"/>
                  </a:lnTo>
                  <a:lnTo>
                    <a:pt x="1095266" y="595978"/>
                  </a:lnTo>
                  <a:lnTo>
                    <a:pt x="1089334" y="642198"/>
                  </a:lnTo>
                  <a:lnTo>
                    <a:pt x="1079649" y="687136"/>
                  </a:lnTo>
                  <a:lnTo>
                    <a:pt x="1066376" y="730626"/>
                  </a:lnTo>
                  <a:lnTo>
                    <a:pt x="1049679" y="772504"/>
                  </a:lnTo>
                  <a:lnTo>
                    <a:pt x="1029722" y="812604"/>
                  </a:lnTo>
                  <a:lnTo>
                    <a:pt x="1006671" y="850764"/>
                  </a:lnTo>
                  <a:lnTo>
                    <a:pt x="980691" y="886816"/>
                  </a:lnTo>
                  <a:lnTo>
                    <a:pt x="951945" y="920598"/>
                  </a:lnTo>
                  <a:lnTo>
                    <a:pt x="920599" y="951944"/>
                  </a:lnTo>
                  <a:lnTo>
                    <a:pt x="886817" y="980690"/>
                  </a:lnTo>
                  <a:lnTo>
                    <a:pt x="850764" y="1006671"/>
                  </a:lnTo>
                  <a:lnTo>
                    <a:pt x="812605" y="1029721"/>
                  </a:lnTo>
                  <a:lnTo>
                    <a:pt x="772505" y="1049678"/>
                  </a:lnTo>
                  <a:lnTo>
                    <a:pt x="730627" y="1066375"/>
                  </a:lnTo>
                  <a:lnTo>
                    <a:pt x="687137" y="1079649"/>
                  </a:lnTo>
                  <a:lnTo>
                    <a:pt x="642199" y="1089333"/>
                  </a:lnTo>
                  <a:lnTo>
                    <a:pt x="595979" y="1095265"/>
                  </a:lnTo>
                  <a:lnTo>
                    <a:pt x="548640" y="1097278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4403006" y="3595353"/>
              <a:ext cx="494030" cy="494030"/>
            </a:xfrm>
            <a:custGeom>
              <a:rect l="l" t="t" r="r" b="b"/>
              <a:pathLst>
                <a:path w="494029" h="494029">
                  <a:moveTo>
                    <a:pt x="493600" y="197439"/>
                  </a:moveTo>
                  <a:lnTo>
                    <a:pt x="0" y="197439"/>
                  </a:lnTo>
                  <a:lnTo>
                    <a:pt x="0" y="148080"/>
                  </a:lnTo>
                  <a:lnTo>
                    <a:pt x="246800" y="0"/>
                  </a:lnTo>
                  <a:lnTo>
                    <a:pt x="493600" y="148080"/>
                  </a:lnTo>
                  <a:lnTo>
                    <a:pt x="493600" y="197439"/>
                  </a:lnTo>
                  <a:close/>
                </a:path>
                <a:path w="494029" h="494029">
                  <a:moveTo>
                    <a:pt x="444239" y="444239"/>
                  </a:moveTo>
                  <a:lnTo>
                    <a:pt x="49359" y="444239"/>
                  </a:lnTo>
                  <a:lnTo>
                    <a:pt x="49359" y="197439"/>
                  </a:lnTo>
                  <a:lnTo>
                    <a:pt x="148080" y="197439"/>
                  </a:lnTo>
                  <a:lnTo>
                    <a:pt x="148080" y="394880"/>
                  </a:lnTo>
                  <a:lnTo>
                    <a:pt x="444239" y="394880"/>
                  </a:lnTo>
                  <a:lnTo>
                    <a:pt x="444239" y="444239"/>
                  </a:lnTo>
                  <a:close/>
                </a:path>
                <a:path w="494029" h="494029">
                  <a:moveTo>
                    <a:pt x="296159" y="394880"/>
                  </a:moveTo>
                  <a:lnTo>
                    <a:pt x="197439" y="394880"/>
                  </a:lnTo>
                  <a:lnTo>
                    <a:pt x="197439" y="197439"/>
                  </a:lnTo>
                  <a:lnTo>
                    <a:pt x="296159" y="197439"/>
                  </a:lnTo>
                  <a:lnTo>
                    <a:pt x="296159" y="394880"/>
                  </a:lnTo>
                  <a:close/>
                </a:path>
                <a:path w="494029" h="494029">
                  <a:moveTo>
                    <a:pt x="444239" y="394880"/>
                  </a:moveTo>
                  <a:lnTo>
                    <a:pt x="345519" y="394880"/>
                  </a:lnTo>
                  <a:lnTo>
                    <a:pt x="345519" y="197439"/>
                  </a:lnTo>
                  <a:lnTo>
                    <a:pt x="444239" y="197439"/>
                  </a:lnTo>
                  <a:lnTo>
                    <a:pt x="444239" y="394880"/>
                  </a:lnTo>
                  <a:close/>
                </a:path>
                <a:path w="494029" h="494029">
                  <a:moveTo>
                    <a:pt x="493600" y="493600"/>
                  </a:moveTo>
                  <a:lnTo>
                    <a:pt x="0" y="493600"/>
                  </a:lnTo>
                  <a:lnTo>
                    <a:pt x="0" y="444239"/>
                  </a:lnTo>
                  <a:lnTo>
                    <a:pt x="493600" y="444239"/>
                  </a:lnTo>
                  <a:lnTo>
                    <a:pt x="493600" y="4936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9" name="object 19"/>
          <p:cNvSpPr/>
          <p:nvPr/>
        </p:nvSpPr>
        <p:spPr>
          <a:xfrm>
            <a:off x="4922225" y="5355933"/>
            <a:ext cx="476884" cy="476884"/>
          </a:xfrm>
          <a:custGeom>
            <a:rect l="l" t="t" r="r" b="b"/>
            <a:pathLst>
              <a:path w="476884" h="476884">
                <a:moveTo>
                  <a:pt x="47684" y="476842"/>
                </a:moveTo>
                <a:lnTo>
                  <a:pt x="0" y="476842"/>
                </a:lnTo>
                <a:lnTo>
                  <a:pt x="0" y="0"/>
                </a:lnTo>
                <a:lnTo>
                  <a:pt x="286105" y="0"/>
                </a:lnTo>
                <a:lnTo>
                  <a:pt x="294048" y="47684"/>
                </a:lnTo>
                <a:lnTo>
                  <a:pt x="476842" y="47684"/>
                </a:lnTo>
                <a:lnTo>
                  <a:pt x="405316" y="190737"/>
                </a:lnTo>
                <a:lnTo>
                  <a:pt x="476842" y="333790"/>
                </a:lnTo>
                <a:lnTo>
                  <a:pt x="190737" y="333790"/>
                </a:lnTo>
                <a:lnTo>
                  <a:pt x="182794" y="286105"/>
                </a:lnTo>
                <a:lnTo>
                  <a:pt x="47684" y="286105"/>
                </a:lnTo>
                <a:lnTo>
                  <a:pt x="47684" y="47684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6598325" y="5357680"/>
            <a:ext cx="751205" cy="436245"/>
          </a:xfrm>
          <a:custGeom>
            <a:rect l="l" t="t" r="r" b="b"/>
            <a:pathLst>
              <a:path w="751204" h="436245">
                <a:moveTo>
                  <a:pt x="124609" y="391617"/>
                </a:moveTo>
                <a:lnTo>
                  <a:pt x="71200" y="391617"/>
                </a:lnTo>
                <a:lnTo>
                  <a:pt x="89453" y="340724"/>
                </a:lnTo>
                <a:lnTo>
                  <a:pt x="83425" y="337057"/>
                </a:lnTo>
                <a:lnTo>
                  <a:pt x="78713" y="331863"/>
                </a:lnTo>
                <a:lnTo>
                  <a:pt x="75647" y="325466"/>
                </a:lnTo>
                <a:lnTo>
                  <a:pt x="74552" y="318190"/>
                </a:lnTo>
                <a:lnTo>
                  <a:pt x="75615" y="311069"/>
                </a:lnTo>
                <a:lnTo>
                  <a:pt x="78591" y="304796"/>
                </a:lnTo>
                <a:lnTo>
                  <a:pt x="83162" y="299662"/>
                </a:lnTo>
                <a:lnTo>
                  <a:pt x="89008" y="295959"/>
                </a:lnTo>
                <a:lnTo>
                  <a:pt x="89008" y="212904"/>
                </a:lnTo>
                <a:lnTo>
                  <a:pt x="0" y="175789"/>
                </a:lnTo>
                <a:lnTo>
                  <a:pt x="391636" y="0"/>
                </a:lnTo>
                <a:lnTo>
                  <a:pt x="719500" y="162419"/>
                </a:lnTo>
                <a:lnTo>
                  <a:pt x="387177" y="162419"/>
                </a:lnTo>
                <a:lnTo>
                  <a:pt x="306431" y="175460"/>
                </a:lnTo>
                <a:lnTo>
                  <a:pt x="236255" y="204152"/>
                </a:lnTo>
                <a:lnTo>
                  <a:pt x="208324" y="220338"/>
                </a:lnTo>
                <a:lnTo>
                  <a:pt x="106799" y="220338"/>
                </a:lnTo>
                <a:lnTo>
                  <a:pt x="106799" y="295282"/>
                </a:lnTo>
                <a:lnTo>
                  <a:pt x="113478" y="298734"/>
                </a:lnTo>
                <a:lnTo>
                  <a:pt x="118767" y="303935"/>
                </a:lnTo>
                <a:lnTo>
                  <a:pt x="122249" y="310536"/>
                </a:lnTo>
                <a:lnTo>
                  <a:pt x="123503" y="318190"/>
                </a:lnTo>
                <a:lnTo>
                  <a:pt x="122225" y="325907"/>
                </a:lnTo>
                <a:lnTo>
                  <a:pt x="118679" y="332539"/>
                </a:lnTo>
                <a:lnTo>
                  <a:pt x="113298" y="337736"/>
                </a:lnTo>
                <a:lnTo>
                  <a:pt x="106515" y="341150"/>
                </a:lnTo>
                <a:lnTo>
                  <a:pt x="124609" y="391617"/>
                </a:lnTo>
                <a:close/>
              </a:path>
              <a:path w="751204" h="436245">
                <a:moveTo>
                  <a:pt x="581845" y="245885"/>
                </a:moveTo>
                <a:lnTo>
                  <a:pt x="567292" y="232844"/>
                </a:lnTo>
                <a:lnTo>
                  <a:pt x="526815" y="204152"/>
                </a:lnTo>
                <a:lnTo>
                  <a:pt x="465186" y="175460"/>
                </a:lnTo>
                <a:lnTo>
                  <a:pt x="387177" y="162419"/>
                </a:lnTo>
                <a:lnTo>
                  <a:pt x="719500" y="162419"/>
                </a:lnTo>
                <a:lnTo>
                  <a:pt x="750952" y="177999"/>
                </a:lnTo>
                <a:lnTo>
                  <a:pt x="581845" y="245885"/>
                </a:lnTo>
                <a:close/>
              </a:path>
              <a:path w="751204" h="436245">
                <a:moveTo>
                  <a:pt x="373826" y="436114"/>
                </a:moveTo>
                <a:lnTo>
                  <a:pt x="298104" y="428813"/>
                </a:lnTo>
                <a:lnTo>
                  <a:pt x="248665" y="412752"/>
                </a:lnTo>
                <a:lnTo>
                  <a:pt x="221754" y="396691"/>
                </a:lnTo>
                <a:lnTo>
                  <a:pt x="213617" y="389390"/>
                </a:lnTo>
                <a:lnTo>
                  <a:pt x="213617" y="264781"/>
                </a:lnTo>
                <a:lnTo>
                  <a:pt x="224081" y="255394"/>
                </a:lnTo>
                <a:lnTo>
                  <a:pt x="255613" y="234743"/>
                </a:lnTo>
                <a:lnTo>
                  <a:pt x="308422" y="214092"/>
                </a:lnTo>
                <a:lnTo>
                  <a:pt x="382721" y="204705"/>
                </a:lnTo>
                <a:lnTo>
                  <a:pt x="457020" y="214092"/>
                </a:lnTo>
                <a:lnTo>
                  <a:pt x="509830" y="234743"/>
                </a:lnTo>
                <a:lnTo>
                  <a:pt x="541362" y="255394"/>
                </a:lnTo>
                <a:lnTo>
                  <a:pt x="551826" y="264781"/>
                </a:lnTo>
                <a:lnTo>
                  <a:pt x="551826" y="338210"/>
                </a:lnTo>
                <a:lnTo>
                  <a:pt x="380494" y="338210"/>
                </a:lnTo>
                <a:lnTo>
                  <a:pt x="325062" y="341010"/>
                </a:lnTo>
                <a:lnTo>
                  <a:pt x="279799" y="348642"/>
                </a:lnTo>
                <a:lnTo>
                  <a:pt x="249283" y="359959"/>
                </a:lnTo>
                <a:lnTo>
                  <a:pt x="238093" y="373809"/>
                </a:lnTo>
                <a:lnTo>
                  <a:pt x="249283" y="387659"/>
                </a:lnTo>
                <a:lnTo>
                  <a:pt x="279799" y="398975"/>
                </a:lnTo>
                <a:lnTo>
                  <a:pt x="325062" y="406609"/>
                </a:lnTo>
                <a:lnTo>
                  <a:pt x="380494" y="409409"/>
                </a:lnTo>
                <a:lnTo>
                  <a:pt x="514758" y="409409"/>
                </a:lnTo>
                <a:lnTo>
                  <a:pt x="507883" y="412752"/>
                </a:lnTo>
                <a:lnTo>
                  <a:pt x="452328" y="428813"/>
                </a:lnTo>
                <a:lnTo>
                  <a:pt x="373826" y="436114"/>
                </a:lnTo>
                <a:close/>
              </a:path>
              <a:path w="751204" h="436245">
                <a:moveTo>
                  <a:pt x="167999" y="245885"/>
                </a:moveTo>
                <a:lnTo>
                  <a:pt x="106799" y="220338"/>
                </a:lnTo>
                <a:lnTo>
                  <a:pt x="208324" y="220338"/>
                </a:lnTo>
                <a:lnTo>
                  <a:pt x="186746" y="232844"/>
                </a:lnTo>
                <a:lnTo>
                  <a:pt x="167999" y="245885"/>
                </a:lnTo>
                <a:close/>
              </a:path>
              <a:path w="751204" h="436245">
                <a:moveTo>
                  <a:pt x="514758" y="409409"/>
                </a:moveTo>
                <a:lnTo>
                  <a:pt x="380494" y="409409"/>
                </a:lnTo>
                <a:lnTo>
                  <a:pt x="435928" y="406609"/>
                </a:lnTo>
                <a:lnTo>
                  <a:pt x="481197" y="398975"/>
                </a:lnTo>
                <a:lnTo>
                  <a:pt x="511719" y="387659"/>
                </a:lnTo>
                <a:lnTo>
                  <a:pt x="522912" y="373809"/>
                </a:lnTo>
                <a:lnTo>
                  <a:pt x="511719" y="359959"/>
                </a:lnTo>
                <a:lnTo>
                  <a:pt x="481197" y="348642"/>
                </a:lnTo>
                <a:lnTo>
                  <a:pt x="435928" y="341010"/>
                </a:lnTo>
                <a:lnTo>
                  <a:pt x="380494" y="338210"/>
                </a:lnTo>
                <a:lnTo>
                  <a:pt x="551826" y="338210"/>
                </a:lnTo>
                <a:lnTo>
                  <a:pt x="551826" y="389390"/>
                </a:lnTo>
                <a:lnTo>
                  <a:pt x="540910" y="396691"/>
                </a:lnTo>
                <a:lnTo>
                  <a:pt x="514758" y="40940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 txBox="1"/>
          <p:nvPr/>
        </p:nvSpPr>
        <p:spPr>
          <a:xfrm>
            <a:off x="7935258" y="5041650"/>
            <a:ext cx="3111500" cy="103695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EA8"/>
                </a:solidFill>
                <a:latin typeface="微软雅黑"/>
                <a:cs typeface="微软雅黑"/>
              </a:rPr>
              <a:t>功能性检</a:t>
            </a:r>
            <a:r>
              <a:rPr sz="2300" b="1" spc="-50">
                <a:solidFill>
                  <a:srgbClr val="00BEA8"/>
                </a:solidFill>
                <a:latin typeface="微软雅黑"/>
                <a:cs typeface="微软雅黑"/>
              </a:rPr>
              <a:t>测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315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对车辆的各项功能进行测试，如发动机、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刹车、转向等。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800249" y="2935514"/>
            <a:ext cx="3111500" cy="1027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EA8"/>
                </a:solidFill>
                <a:latin typeface="微软雅黑"/>
                <a:cs typeface="微软雅黑"/>
              </a:rPr>
              <a:t>形成鉴定结</a:t>
            </a:r>
            <a:r>
              <a:rPr sz="2300" b="1" spc="-50">
                <a:solidFill>
                  <a:srgbClr val="00BEA8"/>
                </a:solidFill>
                <a:latin typeface="微软雅黑"/>
                <a:cs typeface="微软雅黑"/>
              </a:rPr>
              <a:t>论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24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根据鉴定流程和检查结果，形成详细的事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故车鉴定结论。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1166014" y="5041650"/>
            <a:ext cx="3111500" cy="103695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EA8"/>
                </a:solidFill>
                <a:latin typeface="微软雅黑"/>
                <a:cs typeface="微软雅黑"/>
              </a:rPr>
              <a:t>确定损坏部位和程</a:t>
            </a:r>
            <a:r>
              <a:rPr sz="2300" b="1" spc="-50">
                <a:solidFill>
                  <a:srgbClr val="00BEA8"/>
                </a:solidFill>
                <a:latin typeface="微软雅黑"/>
                <a:cs typeface="微软雅黑"/>
              </a:rPr>
              <a:t>度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315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根据外观检查和功能性检测结果，确定损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坏部位和程度。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5" name="object 2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5" name="object 4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事故车鉴定流程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4710960" y="2341884"/>
            <a:ext cx="2777490" cy="509270"/>
          </a:xfrm>
          <a:custGeom>
            <a:rect l="l" t="t" r="r" b="b"/>
            <a:pathLst>
              <a:path w="2777490" h="509269">
                <a:moveTo>
                  <a:pt x="1892520" y="508827"/>
                </a:moveTo>
                <a:lnTo>
                  <a:pt x="0" y="508827"/>
                </a:lnTo>
                <a:lnTo>
                  <a:pt x="884489" y="0"/>
                </a:lnTo>
                <a:lnTo>
                  <a:pt x="2777010" y="0"/>
                </a:lnTo>
                <a:lnTo>
                  <a:pt x="1892520" y="508827"/>
                </a:lnTo>
                <a:close/>
              </a:path>
            </a:pathLst>
          </a:custGeom>
          <a:solidFill>
            <a:srgbClr val="007C8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4710962" y="3323311"/>
            <a:ext cx="2777490" cy="508634"/>
          </a:xfrm>
          <a:custGeom>
            <a:rect l="l" t="t" r="r" b="b"/>
            <a:pathLst>
              <a:path w="2777490" h="508634">
                <a:moveTo>
                  <a:pt x="1887153" y="508364"/>
                </a:moveTo>
                <a:lnTo>
                  <a:pt x="0" y="508364"/>
                </a:lnTo>
                <a:lnTo>
                  <a:pt x="889857" y="0"/>
                </a:lnTo>
                <a:lnTo>
                  <a:pt x="2777011" y="0"/>
                </a:lnTo>
                <a:lnTo>
                  <a:pt x="1887153" y="508364"/>
                </a:lnTo>
                <a:close/>
              </a:path>
            </a:pathLst>
          </a:custGeom>
          <a:solidFill>
            <a:srgbClr val="007C8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4710962" y="4305089"/>
            <a:ext cx="2777490" cy="512445"/>
          </a:xfrm>
          <a:custGeom>
            <a:rect l="l" t="t" r="r" b="b"/>
            <a:pathLst>
              <a:path w="2777490" h="512445">
                <a:moveTo>
                  <a:pt x="1887966" y="512000"/>
                </a:moveTo>
                <a:lnTo>
                  <a:pt x="0" y="512000"/>
                </a:lnTo>
                <a:lnTo>
                  <a:pt x="889043" y="0"/>
                </a:lnTo>
                <a:lnTo>
                  <a:pt x="2777011" y="0"/>
                </a:lnTo>
                <a:lnTo>
                  <a:pt x="1887966" y="512000"/>
                </a:lnTo>
                <a:close/>
              </a:path>
            </a:pathLst>
          </a:custGeom>
          <a:solidFill>
            <a:srgbClr val="007C8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4504182" y="1872457"/>
            <a:ext cx="2983865" cy="469900"/>
          </a:xfrm>
          <a:custGeom>
            <a:rect l="l" t="t" r="r" b="b"/>
            <a:pathLst>
              <a:path w="2983865" h="469900">
                <a:moveTo>
                  <a:pt x="234943" y="469887"/>
                </a:moveTo>
                <a:lnTo>
                  <a:pt x="2983790" y="469887"/>
                </a:lnTo>
                <a:lnTo>
                  <a:pt x="2507416" y="0"/>
                </a:lnTo>
                <a:lnTo>
                  <a:pt x="234943" y="0"/>
                </a:lnTo>
                <a:lnTo>
                  <a:pt x="0" y="234944"/>
                </a:lnTo>
                <a:lnTo>
                  <a:pt x="234943" y="469887"/>
                </a:lnTo>
                <a:close/>
              </a:path>
            </a:pathLst>
          </a:custGeom>
          <a:solidFill>
            <a:srgbClr val="00BEA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4710962" y="2854349"/>
            <a:ext cx="2777490" cy="469265"/>
          </a:xfrm>
          <a:custGeom>
            <a:rect l="l" t="t" r="r" b="b"/>
            <a:pathLst>
              <a:path w="2777490" h="469264">
                <a:moveTo>
                  <a:pt x="2777011" y="468962"/>
                </a:moveTo>
                <a:lnTo>
                  <a:pt x="475435" y="468962"/>
                </a:lnTo>
                <a:lnTo>
                  <a:pt x="0" y="0"/>
                </a:lnTo>
                <a:lnTo>
                  <a:pt x="2301575" y="0"/>
                </a:lnTo>
                <a:lnTo>
                  <a:pt x="2777011" y="468962"/>
                </a:lnTo>
                <a:close/>
              </a:path>
            </a:pathLst>
          </a:custGeom>
          <a:solidFill>
            <a:srgbClr val="00A5B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4710962" y="3835313"/>
            <a:ext cx="2777490" cy="469265"/>
          </a:xfrm>
          <a:custGeom>
            <a:rect l="l" t="t" r="r" b="b"/>
            <a:pathLst>
              <a:path w="2777490" h="469264">
                <a:moveTo>
                  <a:pt x="2777011" y="468963"/>
                </a:moveTo>
                <a:lnTo>
                  <a:pt x="475435" y="468963"/>
                </a:lnTo>
                <a:lnTo>
                  <a:pt x="0" y="0"/>
                </a:lnTo>
                <a:lnTo>
                  <a:pt x="2301575" y="0"/>
                </a:lnTo>
                <a:lnTo>
                  <a:pt x="2777011" y="468963"/>
                </a:lnTo>
                <a:close/>
              </a:path>
            </a:pathLst>
          </a:custGeom>
          <a:solidFill>
            <a:srgbClr val="00BEA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4710962" y="4816276"/>
            <a:ext cx="2777490" cy="469265"/>
          </a:xfrm>
          <a:custGeom>
            <a:rect l="l" t="t" r="r" b="b"/>
            <a:pathLst>
              <a:path w="2777490" h="469264">
                <a:moveTo>
                  <a:pt x="2777011" y="468962"/>
                </a:moveTo>
                <a:lnTo>
                  <a:pt x="475435" y="468962"/>
                </a:lnTo>
                <a:lnTo>
                  <a:pt x="0" y="0"/>
                </a:lnTo>
                <a:lnTo>
                  <a:pt x="2301575" y="0"/>
                </a:lnTo>
                <a:lnTo>
                  <a:pt x="2777011" y="468962"/>
                </a:lnTo>
                <a:close/>
              </a:path>
            </a:pathLst>
          </a:custGeom>
          <a:solidFill>
            <a:srgbClr val="00A5B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1493774" y="4553934"/>
            <a:ext cx="2882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将评估结果整理成详细的评估报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告，为后续维修或处理提供依据。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493774" y="2686527"/>
            <a:ext cx="26924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根据损伤部位和程度，评估车辆维修所需的费用和时间。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048487" y="1518535"/>
            <a:ext cx="2882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确定事故中受损的部位，如车身、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底盘、发动机等。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161218" y="3683376"/>
            <a:ext cx="26924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根据损伤程度和车辆价值，分析是否值得修复或更换部件。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341989" y="2923500"/>
            <a:ext cx="1568450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FFFFFF"/>
                </a:solidFill>
                <a:latin typeface="微软雅黑"/>
                <a:cs typeface="微软雅黑"/>
              </a:rPr>
              <a:t>损伤程度评</a:t>
            </a:r>
            <a:r>
              <a:rPr sz="2000" b="1" spc="-50">
                <a:solidFill>
                  <a:srgbClr val="FFFFFF"/>
                </a:solidFill>
                <a:latin typeface="微软雅黑"/>
                <a:cs typeface="微软雅黑"/>
              </a:rPr>
              <a:t>估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166415" y="1945248"/>
            <a:ext cx="1568450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FFFFFF"/>
                </a:solidFill>
                <a:latin typeface="微软雅黑"/>
                <a:cs typeface="微软雅黑"/>
              </a:rPr>
              <a:t>损伤部位识</a:t>
            </a:r>
            <a:r>
              <a:rPr sz="2000" b="1" spc="-50">
                <a:solidFill>
                  <a:srgbClr val="FFFFFF"/>
                </a:solidFill>
                <a:latin typeface="微软雅黑"/>
                <a:cs typeface="微软雅黑"/>
              </a:rPr>
              <a:t>别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207000" y="3904464"/>
            <a:ext cx="182562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FFFFFF"/>
                </a:solidFill>
                <a:latin typeface="微软雅黑"/>
                <a:cs typeface="微软雅黑"/>
              </a:rPr>
              <a:t>修复可行性分</a:t>
            </a:r>
            <a:r>
              <a:rPr sz="2000" b="1" spc="-50">
                <a:solidFill>
                  <a:srgbClr val="FFFFFF"/>
                </a:solidFill>
                <a:latin typeface="微软雅黑"/>
                <a:cs typeface="微软雅黑"/>
              </a:rPr>
              <a:t>析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335588" y="4889880"/>
            <a:ext cx="1568450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FFFFFF"/>
                </a:solidFill>
                <a:latin typeface="微软雅黑"/>
                <a:cs typeface="微软雅黑"/>
              </a:rPr>
              <a:t>形成评估报</a:t>
            </a:r>
            <a:r>
              <a:rPr sz="2000" b="1" spc="-50">
                <a:solidFill>
                  <a:srgbClr val="FFFFFF"/>
                </a:solidFill>
                <a:latin typeface="微软雅黑"/>
                <a:cs typeface="微软雅黑"/>
              </a:rPr>
              <a:t>告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事故车损伤评估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4138834" y="1977063"/>
            <a:ext cx="72329" cy="7232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7816428" y="1969990"/>
            <a:ext cx="72330" cy="7232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4138834" y="4303294"/>
            <a:ext cx="72329" cy="72330"/>
          </a:xfrm>
          <a:prstGeom prst="rect">
            <a:avLst/>
          </a:prstGeom>
        </p:spPr>
      </p:pic>
      <p:grpSp>
        <p:nvGrpSpPr>
          <p:cNvPr id="5" name="object 5"/>
          <p:cNvGrpSpPr/>
          <p:nvPr/>
        </p:nvGrpSpPr>
        <p:grpSpPr>
          <a:xfrm>
            <a:off x="6224129" y="4303294"/>
            <a:ext cx="1664970" cy="1048385"/>
            <a:chOff x="6224129" y="4303294"/>
            <a:chExt cx="1664970" cy="1048385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7816428" y="4303294"/>
              <a:ext cx="72331" cy="72330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6228891" y="4370070"/>
              <a:ext cx="1624330" cy="977265"/>
            </a:xfrm>
            <a:custGeom>
              <a:rect l="l" t="t" r="r" b="b"/>
              <a:pathLst>
                <a:path w="1624329" h="977264">
                  <a:moveTo>
                    <a:pt x="1623705" y="976800"/>
                  </a:moveTo>
                  <a:lnTo>
                    <a:pt x="0" y="976800"/>
                  </a:lnTo>
                  <a:lnTo>
                    <a:pt x="1623705" y="0"/>
                  </a:lnTo>
                  <a:lnTo>
                    <a:pt x="1623705" y="976800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6228891" y="4370070"/>
              <a:ext cx="1624330" cy="977265"/>
            </a:xfrm>
            <a:custGeom>
              <a:rect l="l" t="t" r="r" b="b"/>
              <a:pathLst>
                <a:path w="1624329" h="977264">
                  <a:moveTo>
                    <a:pt x="0" y="976800"/>
                  </a:moveTo>
                  <a:lnTo>
                    <a:pt x="1623705" y="976800"/>
                  </a:lnTo>
                  <a:lnTo>
                    <a:pt x="1623705" y="0"/>
                  </a:lnTo>
                </a:path>
              </a:pathLst>
            </a:custGeom>
            <a:ln w="9525">
              <a:solidFill>
                <a:srgbClr val="00BEA8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4169111" y="4332072"/>
            <a:ext cx="875030" cy="178435"/>
            <a:chOff x="4169111" y="4332072"/>
            <a:chExt cx="875030" cy="178435"/>
          </a:xfrm>
        </p:grpSpPr>
        <p:sp>
          <p:nvSpPr>
            <p:cNvPr id="10" name="object 10"/>
            <p:cNvSpPr/>
            <p:nvPr/>
          </p:nvSpPr>
          <p:spPr>
            <a:xfrm>
              <a:off x="4173873" y="4336834"/>
              <a:ext cx="865505" cy="168910"/>
            </a:xfrm>
            <a:custGeom>
              <a:rect l="l" t="t" r="r" b="b"/>
              <a:pathLst>
                <a:path w="865503" h="168910">
                  <a:moveTo>
                    <a:pt x="865271" y="168352"/>
                  </a:moveTo>
                  <a:lnTo>
                    <a:pt x="0" y="168352"/>
                  </a:lnTo>
                  <a:lnTo>
                    <a:pt x="0" y="0"/>
                  </a:lnTo>
                  <a:lnTo>
                    <a:pt x="865271" y="168352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4173873" y="4336834"/>
              <a:ext cx="865505" cy="168910"/>
            </a:xfrm>
            <a:custGeom>
              <a:rect l="l" t="t" r="r" b="b"/>
              <a:pathLst>
                <a:path w="865503" h="168910">
                  <a:moveTo>
                    <a:pt x="865271" y="168352"/>
                  </a:moveTo>
                  <a:lnTo>
                    <a:pt x="0" y="168352"/>
                  </a:lnTo>
                  <a:lnTo>
                    <a:pt x="0" y="0"/>
                  </a:lnTo>
                </a:path>
              </a:pathLst>
            </a:custGeom>
            <a:ln w="9524">
              <a:solidFill>
                <a:srgbClr val="00BEA8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4184467" y="2009891"/>
            <a:ext cx="1677035" cy="426084"/>
            <a:chOff x="4184467" y="2009891"/>
            <a:chExt cx="1677035" cy="426084"/>
          </a:xfrm>
        </p:grpSpPr>
        <p:sp>
          <p:nvSpPr>
            <p:cNvPr id="13" name="object 13"/>
            <p:cNvSpPr/>
            <p:nvPr/>
          </p:nvSpPr>
          <p:spPr>
            <a:xfrm>
              <a:off x="4189229" y="2014653"/>
              <a:ext cx="1667510" cy="416559"/>
            </a:xfrm>
            <a:custGeom>
              <a:rect l="l" t="t" r="r" b="b"/>
              <a:pathLst>
                <a:path w="1667510" h="416559">
                  <a:moveTo>
                    <a:pt x="1667161" y="416135"/>
                  </a:moveTo>
                  <a:lnTo>
                    <a:pt x="0" y="0"/>
                  </a:lnTo>
                  <a:lnTo>
                    <a:pt x="1667161" y="0"/>
                  </a:lnTo>
                  <a:lnTo>
                    <a:pt x="1667161" y="416135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4189229" y="2014653"/>
              <a:ext cx="1667510" cy="416559"/>
            </a:xfrm>
            <a:custGeom>
              <a:rect l="l" t="t" r="r" b="b"/>
              <a:pathLst>
                <a:path w="1667510" h="416559">
                  <a:moveTo>
                    <a:pt x="1667161" y="416135"/>
                  </a:moveTo>
                  <a:lnTo>
                    <a:pt x="1667161" y="0"/>
                  </a:lnTo>
                  <a:lnTo>
                    <a:pt x="0" y="0"/>
                  </a:lnTo>
                </a:path>
              </a:pathLst>
            </a:custGeom>
            <a:ln w="9525">
              <a:solidFill>
                <a:srgbClr val="00BEA8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5" name="object 15"/>
          <p:cNvGrpSpPr/>
          <p:nvPr/>
        </p:nvGrpSpPr>
        <p:grpSpPr>
          <a:xfrm>
            <a:off x="6674937" y="2009890"/>
            <a:ext cx="1183005" cy="1496695"/>
            <a:chOff x="6674937" y="2009890"/>
            <a:chExt cx="1183005" cy="1496695"/>
          </a:xfrm>
        </p:grpSpPr>
        <p:sp>
          <p:nvSpPr>
            <p:cNvPr id="16" name="object 16"/>
            <p:cNvSpPr/>
            <p:nvPr/>
          </p:nvSpPr>
          <p:spPr>
            <a:xfrm>
              <a:off x="6679700" y="2014652"/>
              <a:ext cx="1173480" cy="1487170"/>
            </a:xfrm>
            <a:custGeom>
              <a:rect l="l" t="t" r="r" b="b"/>
              <a:pathLst>
                <a:path w="1173479" h="1487170">
                  <a:moveTo>
                    <a:pt x="1172898" y="1487049"/>
                  </a:moveTo>
                  <a:lnTo>
                    <a:pt x="0" y="1487049"/>
                  </a:lnTo>
                  <a:lnTo>
                    <a:pt x="1172898" y="0"/>
                  </a:lnTo>
                  <a:lnTo>
                    <a:pt x="1172898" y="1487049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6679700" y="2014652"/>
              <a:ext cx="1173480" cy="1487170"/>
            </a:xfrm>
            <a:custGeom>
              <a:rect l="l" t="t" r="r" b="b"/>
              <a:pathLst>
                <a:path w="1173479" h="1487170">
                  <a:moveTo>
                    <a:pt x="0" y="1487049"/>
                  </a:moveTo>
                  <a:lnTo>
                    <a:pt x="1172898" y="1487049"/>
                  </a:lnTo>
                  <a:lnTo>
                    <a:pt x="1172898" y="0"/>
                  </a:lnTo>
                </a:path>
              </a:pathLst>
            </a:custGeom>
            <a:ln w="9525">
              <a:solidFill>
                <a:srgbClr val="00BEA8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8" name="object 18"/>
          <p:cNvSpPr/>
          <p:nvPr/>
        </p:nvSpPr>
        <p:spPr>
          <a:xfrm>
            <a:off x="5629397" y="1949321"/>
            <a:ext cx="840105" cy="1073785"/>
          </a:xfrm>
          <a:custGeom>
            <a:rect l="l" t="t" r="r" b="b"/>
            <a:pathLst>
              <a:path w="840103" h="1073785">
                <a:moveTo>
                  <a:pt x="840064" y="1073320"/>
                </a:moveTo>
                <a:lnTo>
                  <a:pt x="0" y="1073320"/>
                </a:lnTo>
                <a:lnTo>
                  <a:pt x="420032" y="0"/>
                </a:lnTo>
                <a:lnTo>
                  <a:pt x="840064" y="1073320"/>
                </a:lnTo>
                <a:close/>
              </a:path>
            </a:pathLst>
          </a:custGeom>
          <a:solidFill>
            <a:srgbClr val="00BEA8">
              <a:alpha val="3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5281069" y="3155632"/>
            <a:ext cx="1537335" cy="757555"/>
          </a:xfrm>
          <a:custGeom>
            <a:rect l="l" t="t" r="r" b="b"/>
            <a:pathLst>
              <a:path w="1537334" h="757554">
                <a:moveTo>
                  <a:pt x="1536721" y="757109"/>
                </a:moveTo>
                <a:lnTo>
                  <a:pt x="0" y="757109"/>
                </a:lnTo>
                <a:lnTo>
                  <a:pt x="296285" y="0"/>
                </a:lnTo>
                <a:lnTo>
                  <a:pt x="1240435" y="0"/>
                </a:lnTo>
                <a:lnTo>
                  <a:pt x="1536721" y="757109"/>
                </a:lnTo>
                <a:close/>
              </a:path>
            </a:pathLst>
          </a:custGeom>
          <a:solidFill>
            <a:srgbClr val="00BEA8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4932739" y="4045732"/>
            <a:ext cx="2233930" cy="757555"/>
          </a:xfrm>
          <a:custGeom>
            <a:rect l="l" t="t" r="r" b="b"/>
            <a:pathLst>
              <a:path w="2233929" h="757554">
                <a:moveTo>
                  <a:pt x="2233380" y="757107"/>
                </a:moveTo>
                <a:lnTo>
                  <a:pt x="0" y="757107"/>
                </a:lnTo>
                <a:lnTo>
                  <a:pt x="296285" y="0"/>
                </a:lnTo>
                <a:lnTo>
                  <a:pt x="1937095" y="0"/>
                </a:lnTo>
                <a:lnTo>
                  <a:pt x="2233380" y="757107"/>
                </a:lnTo>
                <a:close/>
              </a:path>
            </a:pathLst>
          </a:custGeom>
          <a:solidFill>
            <a:srgbClr val="00BEA8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4537831" y="4935828"/>
            <a:ext cx="3023235" cy="876300"/>
          </a:xfrm>
          <a:custGeom>
            <a:rect l="l" t="t" r="r" b="b"/>
            <a:pathLst>
              <a:path w="3023234" h="876300">
                <a:moveTo>
                  <a:pt x="3023197" y="876134"/>
                </a:moveTo>
                <a:lnTo>
                  <a:pt x="0" y="876134"/>
                </a:lnTo>
                <a:lnTo>
                  <a:pt x="342865" y="0"/>
                </a:lnTo>
                <a:lnTo>
                  <a:pt x="2680332" y="0"/>
                </a:lnTo>
                <a:lnTo>
                  <a:pt x="3023197" y="876134"/>
                </a:lnTo>
                <a:close/>
              </a:path>
            </a:pathLst>
          </a:custGeom>
          <a:solidFill>
            <a:srgbClr val="00BEA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 txBox="1"/>
          <p:nvPr/>
        </p:nvSpPr>
        <p:spPr>
          <a:xfrm>
            <a:off x="5819389" y="2441116"/>
            <a:ext cx="459740" cy="44830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75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750">
              <a:latin typeface="微软雅黑"/>
              <a:cs typeface="微软雅黑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5819389" y="3291348"/>
            <a:ext cx="459740" cy="44830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75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75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5819389" y="4173276"/>
            <a:ext cx="459740" cy="44830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75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750">
              <a:latin typeface="微软雅黑"/>
              <a:cs typeface="微软雅黑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5819389" y="5122612"/>
            <a:ext cx="459740" cy="44830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750" b="1" spc="-25">
                <a:solidFill>
                  <a:srgbClr val="FCFCFC"/>
                </a:solidFill>
                <a:latin typeface="微软雅黑"/>
                <a:cs typeface="微软雅黑"/>
              </a:rPr>
              <a:t>04</a:t>
            </a:r>
            <a:endParaRPr sz="2750">
              <a:latin typeface="微软雅黑"/>
              <a:cs typeface="微软雅黑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1171595" y="3652463"/>
            <a:ext cx="2694940" cy="12700"/>
            <a:chOff x="1171595" y="3652463"/>
            <a:chExt cx="2694940" cy="12700"/>
          </a:xfrm>
        </p:grpSpPr>
        <p:sp>
          <p:nvSpPr>
            <p:cNvPr id="27" name="object 27"/>
            <p:cNvSpPr/>
            <p:nvPr/>
          </p:nvSpPr>
          <p:spPr>
            <a:xfrm>
              <a:off x="1171595" y="3658813"/>
              <a:ext cx="2694940" cy="0"/>
            </a:xfrm>
            <a:custGeom>
              <a:rect l="l" t="t" r="r" b="b"/>
              <a:pathLst>
                <a:path w="2694940">
                  <a:moveTo>
                    <a:pt x="0" y="0"/>
                  </a:moveTo>
                  <a:lnTo>
                    <a:pt x="2694606" y="0"/>
                  </a:lnTo>
                </a:path>
              </a:pathLst>
            </a:custGeom>
            <a:solidFill>
              <a:srgbClr val="002A2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>
              <a:off x="1171595" y="3658813"/>
              <a:ext cx="2694940" cy="0"/>
            </a:xfrm>
            <a:custGeom>
              <a:rect l="l" t="t" r="r" b="b"/>
              <a:pathLst>
                <a:path w="2694940">
                  <a:moveTo>
                    <a:pt x="2694606" y="0"/>
                  </a:moveTo>
                  <a:lnTo>
                    <a:pt x="0" y="0"/>
                  </a:lnTo>
                </a:path>
              </a:pathLst>
            </a:custGeom>
            <a:ln w="12700">
              <a:solidFill>
                <a:srgbClr val="00242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9" name="object 29"/>
          <p:cNvSpPr txBox="1"/>
          <p:nvPr/>
        </p:nvSpPr>
        <p:spPr>
          <a:xfrm>
            <a:off x="1192116" y="1569450"/>
            <a:ext cx="2882900" cy="107505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BEA8"/>
                </a:solidFill>
                <a:latin typeface="微软雅黑"/>
                <a:cs typeface="微软雅黑"/>
              </a:rPr>
              <a:t>维修成本估</a:t>
            </a:r>
            <a:r>
              <a:rPr sz="2000" b="1" spc="-50">
                <a:solidFill>
                  <a:srgbClr val="00BEA8"/>
                </a:solidFill>
                <a:latin typeface="微软雅黑"/>
                <a:cs typeface="微软雅黑"/>
              </a:rPr>
              <a:t>算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434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根据事故损伤程度和维修市场行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情，估算车辆维修所需的总成本。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1192116" y="4235817"/>
            <a:ext cx="2692400" cy="107505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BEA8"/>
                </a:solidFill>
                <a:latin typeface="微软雅黑"/>
                <a:cs typeface="微软雅黑"/>
              </a:rPr>
              <a:t>维修价值分</a:t>
            </a:r>
            <a:r>
              <a:rPr sz="2000" b="1" spc="-50">
                <a:solidFill>
                  <a:srgbClr val="00BEA8"/>
                </a:solidFill>
                <a:latin typeface="微软雅黑"/>
                <a:cs typeface="微软雅黑"/>
              </a:rPr>
              <a:t>析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434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比较维修成本和车辆残值，分析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是否具有维修价值。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31" name="object 31"/>
          <p:cNvGrpSpPr/>
          <p:nvPr/>
        </p:nvGrpSpPr>
        <p:grpSpPr>
          <a:xfrm>
            <a:off x="8267149" y="3652463"/>
            <a:ext cx="2694940" cy="12700"/>
            <a:chOff x="8267149" y="3652463"/>
            <a:chExt cx="2694940" cy="12700"/>
          </a:xfrm>
        </p:grpSpPr>
        <p:sp>
          <p:nvSpPr>
            <p:cNvPr id="32" name="object 32"/>
            <p:cNvSpPr/>
            <p:nvPr/>
          </p:nvSpPr>
          <p:spPr>
            <a:xfrm>
              <a:off x="8267149" y="3658813"/>
              <a:ext cx="2694940" cy="0"/>
            </a:xfrm>
            <a:custGeom>
              <a:rect l="l" t="t" r="r" b="b"/>
              <a:pathLst>
                <a:path w="2694940">
                  <a:moveTo>
                    <a:pt x="0" y="0"/>
                  </a:moveTo>
                  <a:lnTo>
                    <a:pt x="2694606" y="0"/>
                  </a:lnTo>
                </a:path>
              </a:pathLst>
            </a:custGeom>
            <a:solidFill>
              <a:srgbClr val="002A2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3" name="object 33"/>
            <p:cNvSpPr/>
            <p:nvPr/>
          </p:nvSpPr>
          <p:spPr>
            <a:xfrm>
              <a:off x="8267149" y="3658813"/>
              <a:ext cx="2694940" cy="0"/>
            </a:xfrm>
            <a:custGeom>
              <a:rect l="l" t="t" r="r" b="b"/>
              <a:pathLst>
                <a:path w="2694940">
                  <a:moveTo>
                    <a:pt x="2694606" y="0"/>
                  </a:moveTo>
                  <a:lnTo>
                    <a:pt x="0" y="0"/>
                  </a:lnTo>
                </a:path>
              </a:pathLst>
            </a:custGeom>
            <a:ln w="12700">
              <a:solidFill>
                <a:srgbClr val="00242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4" name="object 34"/>
          <p:cNvSpPr txBox="1"/>
          <p:nvPr/>
        </p:nvSpPr>
        <p:spPr>
          <a:xfrm>
            <a:off x="8287670" y="1569450"/>
            <a:ext cx="2692400" cy="107505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BEA8"/>
                </a:solidFill>
                <a:latin typeface="微软雅黑"/>
                <a:cs typeface="微软雅黑"/>
              </a:rPr>
              <a:t>车辆残值评</a:t>
            </a:r>
            <a:r>
              <a:rPr sz="2000" b="1" spc="-50">
                <a:solidFill>
                  <a:srgbClr val="00BEA8"/>
                </a:solidFill>
                <a:latin typeface="微软雅黑"/>
                <a:cs typeface="微软雅黑"/>
              </a:rPr>
              <a:t>估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434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根据车辆年限、里程数、车况等因素，评估车辆的残值。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8287670" y="4235817"/>
            <a:ext cx="2692400" cy="107505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BEA8"/>
                </a:solidFill>
                <a:latin typeface="微软雅黑"/>
                <a:cs typeface="微软雅黑"/>
              </a:rPr>
              <a:t>形成价值评估报</a:t>
            </a:r>
            <a:r>
              <a:rPr sz="2000" b="1" spc="-50">
                <a:solidFill>
                  <a:srgbClr val="00BEA8"/>
                </a:solidFill>
                <a:latin typeface="微软雅黑"/>
                <a:cs typeface="微软雅黑"/>
              </a:rPr>
              <a:t>告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434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将评估结果整理成详细的评估报告，为决策者提供参考依据。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36" name="object 3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37" name="object 3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50" name="object 5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51" name="object 5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52" name="object 5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53" name="object 5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54" name="object 5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55" name="object 5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56" name="object 5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57" name="object 5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事故车维修价值评估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673184" y="822027"/>
            <a:ext cx="1351915" cy="13169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8450" b="1" spc="-25">
                <a:solidFill>
                  <a:srgbClr val="00BEA8"/>
                </a:solidFill>
                <a:latin typeface="微软雅黑"/>
                <a:cs typeface="微软雅黑"/>
              </a:rPr>
              <a:t>03</a:t>
            </a:r>
            <a:endParaRPr sz="84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98652" y="2885507"/>
            <a:ext cx="4092575" cy="7226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4550" spc="-10">
                <a:solidFill>
                  <a:srgbClr val="FFFFFF"/>
                </a:solidFill>
              </a:rPr>
              <a:t>事故车修复技术</a:t>
            </a:r>
            <a:endParaRPr sz="4550"/>
          </a:p>
        </p:txBody>
      </p:sp>
      <p:grpSp>
        <p:nvGrpSpPr>
          <p:cNvPr id="4" name="object 4"/>
          <p:cNvGrpSpPr/>
          <p:nvPr/>
        </p:nvGrpSpPr>
        <p:grpSpPr>
          <a:xfrm>
            <a:off x="2690797" y="5678390"/>
            <a:ext cx="9501505" cy="343535"/>
            <a:chOff x="2690797" y="5678390"/>
            <a:chExt cx="9501505" cy="343535"/>
          </a:xfrm>
        </p:grpSpPr>
        <p:sp>
          <p:nvSpPr>
            <p:cNvPr id="5" name="object 5"/>
            <p:cNvSpPr/>
            <p:nvPr/>
          </p:nvSpPr>
          <p:spPr>
            <a:xfrm>
              <a:off x="3033915" y="5678398"/>
              <a:ext cx="343535" cy="343535"/>
            </a:xfrm>
            <a:custGeom>
              <a:rect l="l" t="t" r="r" b="b"/>
              <a:pathLst>
                <a:path w="343535" h="343535">
                  <a:moveTo>
                    <a:pt x="343115" y="171564"/>
                  </a:moveTo>
                  <a:lnTo>
                    <a:pt x="137236" y="0"/>
                  </a:lnTo>
                  <a:lnTo>
                    <a:pt x="0" y="0"/>
                  </a:lnTo>
                  <a:lnTo>
                    <a:pt x="205867" y="171564"/>
                  </a:lnTo>
                  <a:lnTo>
                    <a:pt x="0" y="343115"/>
                  </a:lnTo>
                  <a:lnTo>
                    <a:pt x="137236" y="343115"/>
                  </a:lnTo>
                  <a:lnTo>
                    <a:pt x="343115" y="171564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3377034" y="5845187"/>
              <a:ext cx="8815070" cy="9525"/>
            </a:xfrm>
            <a:custGeom>
              <a:rect l="l" t="t" r="r" b="b"/>
              <a:pathLst>
                <a:path w="8815070" h="9525">
                  <a:moveTo>
                    <a:pt x="0" y="0"/>
                  </a:moveTo>
                  <a:lnTo>
                    <a:pt x="8814965" y="0"/>
                  </a:lnTo>
                  <a:lnTo>
                    <a:pt x="8814965" y="9525"/>
                  </a:lnTo>
                  <a:lnTo>
                    <a:pt x="0" y="95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2690787" y="5678398"/>
              <a:ext cx="514984" cy="343535"/>
            </a:xfrm>
            <a:custGeom>
              <a:rect l="l" t="t" r="r" b="b"/>
              <a:pathLst>
                <a:path w="514984" h="343535">
                  <a:moveTo>
                    <a:pt x="343128" y="171564"/>
                  </a:moveTo>
                  <a:lnTo>
                    <a:pt x="137248" y="0"/>
                  </a:lnTo>
                  <a:lnTo>
                    <a:pt x="0" y="0"/>
                  </a:lnTo>
                  <a:lnTo>
                    <a:pt x="205879" y="171564"/>
                  </a:lnTo>
                  <a:lnTo>
                    <a:pt x="0" y="343115"/>
                  </a:lnTo>
                  <a:lnTo>
                    <a:pt x="137248" y="343115"/>
                  </a:lnTo>
                  <a:lnTo>
                    <a:pt x="343128" y="171564"/>
                  </a:lnTo>
                  <a:close/>
                </a:path>
                <a:path w="514984" h="343535">
                  <a:moveTo>
                    <a:pt x="514680" y="171564"/>
                  </a:moveTo>
                  <a:lnTo>
                    <a:pt x="308813" y="0"/>
                  </a:lnTo>
                  <a:lnTo>
                    <a:pt x="171564" y="0"/>
                  </a:lnTo>
                  <a:lnTo>
                    <a:pt x="377431" y="171564"/>
                  </a:lnTo>
                  <a:lnTo>
                    <a:pt x="171564" y="343115"/>
                  </a:lnTo>
                  <a:lnTo>
                    <a:pt x="308813" y="343115"/>
                  </a:lnTo>
                  <a:lnTo>
                    <a:pt x="514680" y="171564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1198652" y="5575480"/>
            <a:ext cx="118173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solidFill>
                  <a:srgbClr val="00BEA8"/>
                </a:solidFill>
                <a:latin typeface="微软雅黑"/>
                <a:cs typeface="微软雅黑"/>
              </a:rPr>
              <a:t>Chapter</a:t>
            </a:r>
            <a:endParaRPr sz="2400">
              <a:latin typeface="微软雅黑"/>
              <a:cs typeface="微软雅黑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1097051" y="1098976"/>
            <a:ext cx="1335405" cy="1335405"/>
            <a:chOff x="1097051" y="1098976"/>
            <a:chExt cx="1335405" cy="1335405"/>
          </a:xfrm>
        </p:grpSpPr>
        <p:pic>
          <p:nvPicPr>
            <p:cNvPr id="10" name="object 1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097051" y="1098976"/>
              <a:ext cx="1335305" cy="1335305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1133886" y="1135810"/>
              <a:ext cx="1261745" cy="1261745"/>
            </a:xfrm>
            <a:custGeom>
              <a:rect l="l" t="t" r="r" b="b"/>
              <a:pathLst>
                <a:path w="1261745" h="1261745">
                  <a:moveTo>
                    <a:pt x="1150096" y="1261637"/>
                  </a:moveTo>
                  <a:lnTo>
                    <a:pt x="111541" y="1261637"/>
                  </a:lnTo>
                  <a:lnTo>
                    <a:pt x="68124" y="1252872"/>
                  </a:lnTo>
                  <a:lnTo>
                    <a:pt x="32669" y="1228968"/>
                  </a:lnTo>
                  <a:lnTo>
                    <a:pt x="8765" y="1193513"/>
                  </a:lnTo>
                  <a:lnTo>
                    <a:pt x="0" y="1150096"/>
                  </a:lnTo>
                  <a:lnTo>
                    <a:pt x="0" y="111541"/>
                  </a:lnTo>
                  <a:lnTo>
                    <a:pt x="8765" y="68124"/>
                  </a:lnTo>
                  <a:lnTo>
                    <a:pt x="32669" y="32669"/>
                  </a:lnTo>
                  <a:lnTo>
                    <a:pt x="68124" y="8765"/>
                  </a:lnTo>
                  <a:lnTo>
                    <a:pt x="111541" y="0"/>
                  </a:lnTo>
                  <a:lnTo>
                    <a:pt x="1150096" y="0"/>
                  </a:lnTo>
                  <a:lnTo>
                    <a:pt x="1193513" y="8765"/>
                  </a:lnTo>
                  <a:lnTo>
                    <a:pt x="1228968" y="32669"/>
                  </a:lnTo>
                  <a:lnTo>
                    <a:pt x="1252872" y="68124"/>
                  </a:lnTo>
                  <a:lnTo>
                    <a:pt x="1256142" y="84323"/>
                  </a:lnTo>
                  <a:lnTo>
                    <a:pt x="191869" y="84323"/>
                  </a:lnTo>
                  <a:lnTo>
                    <a:pt x="151446" y="92484"/>
                  </a:lnTo>
                  <a:lnTo>
                    <a:pt x="118437" y="114740"/>
                  </a:lnTo>
                  <a:lnTo>
                    <a:pt x="96181" y="147749"/>
                  </a:lnTo>
                  <a:lnTo>
                    <a:pt x="88020" y="188171"/>
                  </a:lnTo>
                  <a:lnTo>
                    <a:pt x="88020" y="1066070"/>
                  </a:lnTo>
                  <a:lnTo>
                    <a:pt x="96181" y="1106492"/>
                  </a:lnTo>
                  <a:lnTo>
                    <a:pt x="118437" y="1139502"/>
                  </a:lnTo>
                  <a:lnTo>
                    <a:pt x="151446" y="1161757"/>
                  </a:lnTo>
                  <a:lnTo>
                    <a:pt x="191869" y="1169918"/>
                  </a:lnTo>
                  <a:lnTo>
                    <a:pt x="1257636" y="1169918"/>
                  </a:lnTo>
                  <a:lnTo>
                    <a:pt x="1252872" y="1193513"/>
                  </a:lnTo>
                  <a:lnTo>
                    <a:pt x="1228968" y="1228968"/>
                  </a:lnTo>
                  <a:lnTo>
                    <a:pt x="1193513" y="1252872"/>
                  </a:lnTo>
                  <a:lnTo>
                    <a:pt x="1150096" y="1261637"/>
                  </a:lnTo>
                  <a:close/>
                </a:path>
                <a:path w="1261745" h="1261745">
                  <a:moveTo>
                    <a:pt x="1257636" y="1169918"/>
                  </a:moveTo>
                  <a:lnTo>
                    <a:pt x="1069768" y="1169918"/>
                  </a:lnTo>
                  <a:lnTo>
                    <a:pt x="1110190" y="1161757"/>
                  </a:lnTo>
                  <a:lnTo>
                    <a:pt x="1143199" y="1139502"/>
                  </a:lnTo>
                  <a:lnTo>
                    <a:pt x="1165455" y="1106492"/>
                  </a:lnTo>
                  <a:lnTo>
                    <a:pt x="1173616" y="1066070"/>
                  </a:lnTo>
                  <a:lnTo>
                    <a:pt x="1173616" y="188171"/>
                  </a:lnTo>
                  <a:lnTo>
                    <a:pt x="1165455" y="147749"/>
                  </a:lnTo>
                  <a:lnTo>
                    <a:pt x="1143199" y="114740"/>
                  </a:lnTo>
                  <a:lnTo>
                    <a:pt x="1110190" y="92484"/>
                  </a:lnTo>
                  <a:lnTo>
                    <a:pt x="1069768" y="84323"/>
                  </a:lnTo>
                  <a:lnTo>
                    <a:pt x="1256142" y="84323"/>
                  </a:lnTo>
                  <a:lnTo>
                    <a:pt x="1261637" y="111541"/>
                  </a:lnTo>
                  <a:lnTo>
                    <a:pt x="1261637" y="1150096"/>
                  </a:lnTo>
                  <a:lnTo>
                    <a:pt x="1257636" y="1169918"/>
                  </a:lnTo>
                  <a:close/>
                </a:path>
              </a:pathLst>
            </a:custGeom>
            <a:solidFill>
              <a:srgbClr val="00B4A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1342915" y="1576096"/>
              <a:ext cx="843915" cy="577850"/>
            </a:xfrm>
            <a:custGeom>
              <a:rect l="l" t="t" r="r" b="b"/>
              <a:pathLst>
                <a:path w="843914" h="577850">
                  <a:moveTo>
                    <a:pt x="421654" y="444161"/>
                  </a:moveTo>
                  <a:lnTo>
                    <a:pt x="336963" y="437378"/>
                  </a:lnTo>
                  <a:lnTo>
                    <a:pt x="267402" y="420343"/>
                  </a:lnTo>
                  <a:lnTo>
                    <a:pt x="212927" y="398024"/>
                  </a:lnTo>
                  <a:lnTo>
                    <a:pt x="173491" y="375388"/>
                  </a:lnTo>
                  <a:lnTo>
                    <a:pt x="139525" y="349008"/>
                  </a:lnTo>
                  <a:lnTo>
                    <a:pt x="133325" y="339286"/>
                  </a:lnTo>
                  <a:lnTo>
                    <a:pt x="133325" y="215983"/>
                  </a:lnTo>
                  <a:lnTo>
                    <a:pt x="15175" y="176688"/>
                  </a:lnTo>
                  <a:lnTo>
                    <a:pt x="9031" y="173500"/>
                  </a:lnTo>
                  <a:lnTo>
                    <a:pt x="4234" y="168660"/>
                  </a:lnTo>
                  <a:lnTo>
                    <a:pt x="1113" y="162550"/>
                  </a:lnTo>
                  <a:lnTo>
                    <a:pt x="0" y="155551"/>
                  </a:lnTo>
                  <a:lnTo>
                    <a:pt x="1113" y="148708"/>
                  </a:lnTo>
                  <a:lnTo>
                    <a:pt x="414879" y="1354"/>
                  </a:lnTo>
                  <a:lnTo>
                    <a:pt x="419215" y="0"/>
                  </a:lnTo>
                  <a:lnTo>
                    <a:pt x="424092" y="0"/>
                  </a:lnTo>
                  <a:lnTo>
                    <a:pt x="428699" y="1354"/>
                  </a:lnTo>
                  <a:lnTo>
                    <a:pt x="561934" y="45798"/>
                  </a:lnTo>
                  <a:lnTo>
                    <a:pt x="421925" y="45798"/>
                  </a:lnTo>
                  <a:lnTo>
                    <a:pt x="92406" y="155551"/>
                  </a:lnTo>
                  <a:lnTo>
                    <a:pt x="318594" y="230888"/>
                  </a:lnTo>
                  <a:lnTo>
                    <a:pt x="177766" y="230888"/>
                  </a:lnTo>
                  <a:lnTo>
                    <a:pt x="177766" y="323297"/>
                  </a:lnTo>
                  <a:lnTo>
                    <a:pt x="214464" y="348372"/>
                  </a:lnTo>
                  <a:lnTo>
                    <a:pt x="267209" y="373079"/>
                  </a:lnTo>
                  <a:lnTo>
                    <a:pt x="309804" y="386269"/>
                  </a:lnTo>
                  <a:lnTo>
                    <a:pt x="361444" y="395953"/>
                  </a:lnTo>
                  <a:lnTo>
                    <a:pt x="421925" y="399718"/>
                  </a:lnTo>
                  <a:lnTo>
                    <a:pt x="617638" y="399718"/>
                  </a:lnTo>
                  <a:lnTo>
                    <a:pt x="615286" y="403359"/>
                  </a:lnTo>
                  <a:lnTo>
                    <a:pt x="608092" y="408389"/>
                  </a:lnTo>
                  <a:lnTo>
                    <a:pt x="564632" y="424039"/>
                  </a:lnTo>
                  <a:lnTo>
                    <a:pt x="518937" y="435218"/>
                  </a:lnTo>
                  <a:lnTo>
                    <a:pt x="471210" y="441925"/>
                  </a:lnTo>
                  <a:lnTo>
                    <a:pt x="421654" y="444161"/>
                  </a:lnTo>
                  <a:close/>
                </a:path>
                <a:path w="843914" h="577850">
                  <a:moveTo>
                    <a:pt x="826777" y="177230"/>
                  </a:moveTo>
                  <a:lnTo>
                    <a:pt x="686407" y="177230"/>
                  </a:lnTo>
                  <a:lnTo>
                    <a:pt x="751172" y="155551"/>
                  </a:lnTo>
                  <a:lnTo>
                    <a:pt x="421925" y="45798"/>
                  </a:lnTo>
                  <a:lnTo>
                    <a:pt x="561934" y="45798"/>
                  </a:lnTo>
                  <a:lnTo>
                    <a:pt x="828403" y="134684"/>
                  </a:lnTo>
                  <a:lnTo>
                    <a:pt x="834661" y="137868"/>
                  </a:lnTo>
                  <a:lnTo>
                    <a:pt x="839446" y="142679"/>
                  </a:lnTo>
                  <a:lnTo>
                    <a:pt x="842503" y="148708"/>
                  </a:lnTo>
                  <a:lnTo>
                    <a:pt x="843579" y="155551"/>
                  </a:lnTo>
                  <a:lnTo>
                    <a:pt x="842503" y="162550"/>
                  </a:lnTo>
                  <a:lnTo>
                    <a:pt x="839446" y="168660"/>
                  </a:lnTo>
                  <a:lnTo>
                    <a:pt x="834661" y="173500"/>
                  </a:lnTo>
                  <a:lnTo>
                    <a:pt x="828403" y="176688"/>
                  </a:lnTo>
                  <a:lnTo>
                    <a:pt x="826777" y="177230"/>
                  </a:lnTo>
                  <a:close/>
                </a:path>
                <a:path w="843914" h="577850">
                  <a:moveTo>
                    <a:pt x="562955" y="265304"/>
                  </a:moveTo>
                  <a:lnTo>
                    <a:pt x="421925" y="265304"/>
                  </a:lnTo>
                  <a:lnTo>
                    <a:pt x="596439" y="207311"/>
                  </a:lnTo>
                  <a:lnTo>
                    <a:pt x="418131" y="177501"/>
                  </a:lnTo>
                  <a:lnTo>
                    <a:pt x="409997" y="174398"/>
                  </a:lnTo>
                  <a:lnTo>
                    <a:pt x="403870" y="168525"/>
                  </a:lnTo>
                  <a:lnTo>
                    <a:pt x="400335" y="160772"/>
                  </a:lnTo>
                  <a:lnTo>
                    <a:pt x="399975" y="152028"/>
                  </a:lnTo>
                  <a:lnTo>
                    <a:pt x="403040" y="143737"/>
                  </a:lnTo>
                  <a:lnTo>
                    <a:pt x="408849" y="137530"/>
                  </a:lnTo>
                  <a:lnTo>
                    <a:pt x="416589" y="133964"/>
                  </a:lnTo>
                  <a:lnTo>
                    <a:pt x="425447" y="133600"/>
                  </a:lnTo>
                  <a:lnTo>
                    <a:pt x="686407" y="177230"/>
                  </a:lnTo>
                  <a:lnTo>
                    <a:pt x="826777" y="177230"/>
                  </a:lnTo>
                  <a:lnTo>
                    <a:pt x="710525" y="215983"/>
                  </a:lnTo>
                  <a:lnTo>
                    <a:pt x="710525" y="230888"/>
                  </a:lnTo>
                  <a:lnTo>
                    <a:pt x="666083" y="230888"/>
                  </a:lnTo>
                  <a:lnTo>
                    <a:pt x="562955" y="265304"/>
                  </a:lnTo>
                  <a:close/>
                </a:path>
                <a:path w="843914" h="577850">
                  <a:moveTo>
                    <a:pt x="424092" y="311102"/>
                  </a:moveTo>
                  <a:lnTo>
                    <a:pt x="419486" y="311102"/>
                  </a:lnTo>
                  <a:lnTo>
                    <a:pt x="417047" y="310560"/>
                  </a:lnTo>
                  <a:lnTo>
                    <a:pt x="414879" y="310018"/>
                  </a:lnTo>
                  <a:lnTo>
                    <a:pt x="177766" y="230888"/>
                  </a:lnTo>
                  <a:lnTo>
                    <a:pt x="318594" y="230888"/>
                  </a:lnTo>
                  <a:lnTo>
                    <a:pt x="421925" y="265304"/>
                  </a:lnTo>
                  <a:lnTo>
                    <a:pt x="562955" y="265304"/>
                  </a:lnTo>
                  <a:lnTo>
                    <a:pt x="428970" y="310018"/>
                  </a:lnTo>
                  <a:lnTo>
                    <a:pt x="424092" y="311102"/>
                  </a:lnTo>
                  <a:close/>
                </a:path>
                <a:path w="843914" h="577850">
                  <a:moveTo>
                    <a:pt x="739520" y="577490"/>
                  </a:moveTo>
                  <a:lnTo>
                    <a:pt x="637087" y="577490"/>
                  </a:lnTo>
                  <a:lnTo>
                    <a:pt x="630584" y="574238"/>
                  </a:lnTo>
                  <a:lnTo>
                    <a:pt x="626248" y="568819"/>
                  </a:lnTo>
                  <a:lnTo>
                    <a:pt x="622183" y="563670"/>
                  </a:lnTo>
                  <a:lnTo>
                    <a:pt x="620557" y="556353"/>
                  </a:lnTo>
                  <a:lnTo>
                    <a:pt x="661205" y="394027"/>
                  </a:lnTo>
                  <a:lnTo>
                    <a:pt x="645192" y="384008"/>
                  </a:lnTo>
                  <a:lnTo>
                    <a:pt x="632684" y="369976"/>
                  </a:lnTo>
                  <a:lnTo>
                    <a:pt x="624546" y="352793"/>
                  </a:lnTo>
                  <a:lnTo>
                    <a:pt x="621641" y="333324"/>
                  </a:lnTo>
                  <a:lnTo>
                    <a:pt x="624927" y="312563"/>
                  </a:lnTo>
                  <a:lnTo>
                    <a:pt x="634107" y="294470"/>
                  </a:lnTo>
                  <a:lnTo>
                    <a:pt x="648164" y="280086"/>
                  </a:lnTo>
                  <a:lnTo>
                    <a:pt x="666083" y="270453"/>
                  </a:lnTo>
                  <a:lnTo>
                    <a:pt x="666083" y="230888"/>
                  </a:lnTo>
                  <a:lnTo>
                    <a:pt x="710525" y="230888"/>
                  </a:lnTo>
                  <a:lnTo>
                    <a:pt x="710525" y="270453"/>
                  </a:lnTo>
                  <a:lnTo>
                    <a:pt x="728287" y="280086"/>
                  </a:lnTo>
                  <a:lnTo>
                    <a:pt x="742264" y="294470"/>
                  </a:lnTo>
                  <a:lnTo>
                    <a:pt x="750675" y="311102"/>
                  </a:lnTo>
                  <a:lnTo>
                    <a:pt x="688304" y="311102"/>
                  </a:lnTo>
                  <a:lnTo>
                    <a:pt x="679573" y="312821"/>
                  </a:lnTo>
                  <a:lnTo>
                    <a:pt x="672519" y="317538"/>
                  </a:lnTo>
                  <a:lnTo>
                    <a:pt x="667802" y="324593"/>
                  </a:lnTo>
                  <a:lnTo>
                    <a:pt x="666083" y="333324"/>
                  </a:lnTo>
                  <a:lnTo>
                    <a:pt x="667802" y="341941"/>
                  </a:lnTo>
                  <a:lnTo>
                    <a:pt x="672519" y="349008"/>
                  </a:lnTo>
                  <a:lnTo>
                    <a:pt x="679573" y="353788"/>
                  </a:lnTo>
                  <a:lnTo>
                    <a:pt x="688304" y="355545"/>
                  </a:lnTo>
                  <a:lnTo>
                    <a:pt x="750487" y="355545"/>
                  </a:lnTo>
                  <a:lnTo>
                    <a:pt x="743652" y="369976"/>
                  </a:lnTo>
                  <a:lnTo>
                    <a:pt x="731145" y="384008"/>
                  </a:lnTo>
                  <a:lnTo>
                    <a:pt x="715131" y="394027"/>
                  </a:lnTo>
                  <a:lnTo>
                    <a:pt x="733928" y="469092"/>
                  </a:lnTo>
                  <a:lnTo>
                    <a:pt x="688304" y="469092"/>
                  </a:lnTo>
                  <a:lnTo>
                    <a:pt x="672315" y="533047"/>
                  </a:lnTo>
                  <a:lnTo>
                    <a:pt x="749943" y="533047"/>
                  </a:lnTo>
                  <a:lnTo>
                    <a:pt x="755779" y="556353"/>
                  </a:lnTo>
                  <a:lnTo>
                    <a:pt x="754424" y="563670"/>
                  </a:lnTo>
                  <a:lnTo>
                    <a:pt x="750088" y="568819"/>
                  </a:lnTo>
                  <a:lnTo>
                    <a:pt x="746024" y="574238"/>
                  </a:lnTo>
                  <a:lnTo>
                    <a:pt x="739520" y="577490"/>
                  </a:lnTo>
                  <a:close/>
                </a:path>
                <a:path w="843914" h="577850">
                  <a:moveTo>
                    <a:pt x="750487" y="355545"/>
                  </a:moveTo>
                  <a:lnTo>
                    <a:pt x="688304" y="355545"/>
                  </a:lnTo>
                  <a:lnTo>
                    <a:pt x="696878" y="353788"/>
                  </a:lnTo>
                  <a:lnTo>
                    <a:pt x="703851" y="349008"/>
                  </a:lnTo>
                  <a:lnTo>
                    <a:pt x="708539" y="341941"/>
                  </a:lnTo>
                  <a:lnTo>
                    <a:pt x="710253" y="333324"/>
                  </a:lnTo>
                  <a:lnTo>
                    <a:pt x="708539" y="324593"/>
                  </a:lnTo>
                  <a:lnTo>
                    <a:pt x="703851" y="317538"/>
                  </a:lnTo>
                  <a:lnTo>
                    <a:pt x="696878" y="312821"/>
                  </a:lnTo>
                  <a:lnTo>
                    <a:pt x="688304" y="311102"/>
                  </a:lnTo>
                  <a:lnTo>
                    <a:pt x="750675" y="311102"/>
                  </a:lnTo>
                  <a:lnTo>
                    <a:pt x="751414" y="312563"/>
                  </a:lnTo>
                  <a:lnTo>
                    <a:pt x="754695" y="333324"/>
                  </a:lnTo>
                  <a:lnTo>
                    <a:pt x="751790" y="352793"/>
                  </a:lnTo>
                  <a:lnTo>
                    <a:pt x="750487" y="355545"/>
                  </a:lnTo>
                  <a:close/>
                </a:path>
                <a:path w="843914" h="577850">
                  <a:moveTo>
                    <a:pt x="617638" y="399718"/>
                  </a:moveTo>
                  <a:lnTo>
                    <a:pt x="421925" y="399718"/>
                  </a:lnTo>
                  <a:lnTo>
                    <a:pt x="466862" y="397689"/>
                  </a:lnTo>
                  <a:lnTo>
                    <a:pt x="510097" y="391622"/>
                  </a:lnTo>
                  <a:lnTo>
                    <a:pt x="551452" y="381540"/>
                  </a:lnTo>
                  <a:lnTo>
                    <a:pt x="590749" y="367469"/>
                  </a:lnTo>
                  <a:lnTo>
                    <a:pt x="599433" y="365670"/>
                  </a:lnTo>
                  <a:lnTo>
                    <a:pt x="607787" y="367300"/>
                  </a:lnTo>
                  <a:lnTo>
                    <a:pt x="614871" y="371928"/>
                  </a:lnTo>
                  <a:lnTo>
                    <a:pt x="619744" y="379122"/>
                  </a:lnTo>
                  <a:lnTo>
                    <a:pt x="621544" y="387811"/>
                  </a:lnTo>
                  <a:lnTo>
                    <a:pt x="619914" y="396195"/>
                  </a:lnTo>
                  <a:lnTo>
                    <a:pt x="617638" y="399718"/>
                  </a:lnTo>
                  <a:close/>
                </a:path>
                <a:path w="843914" h="577850">
                  <a:moveTo>
                    <a:pt x="749943" y="533047"/>
                  </a:moveTo>
                  <a:lnTo>
                    <a:pt x="704292" y="533047"/>
                  </a:lnTo>
                  <a:lnTo>
                    <a:pt x="688304" y="469092"/>
                  </a:lnTo>
                  <a:lnTo>
                    <a:pt x="733928" y="469092"/>
                  </a:lnTo>
                  <a:lnTo>
                    <a:pt x="749943" y="533047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https://d.book118.com/098115011134006044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JhengHei</vt:lpstr>
      <vt:lpstr>Office Theme</vt:lpstr>
      <vt:lpstr>事故车培训课件</vt:lpstr>
      <vt:lpstr>目录</vt:lpstr>
      <vt:lpstr>事故车概述</vt:lpstr>
      <vt:lpstr>事故车的定义</vt:lpstr>
      <vt:lpstr>事故车的类型</vt:lpstr>
      <vt:lpstr>事故车产生的原因</vt:lpstr>
      <vt:lpstr>02</vt:lpstr>
      <vt:lpstr>事故车鉴定流程</vt:lpstr>
      <vt:lpstr>事故车损伤评估</vt:lpstr>
      <vt:lpstr>事故车维修价值评估</vt:lpstr>
      <vt:lpstr>事故车修复技术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2024-09-25T05:10:36.372</cp:lastPrinted>
  <dcterms:created xsi:type="dcterms:W3CDTF">2024-09-24T21:10:36Z</dcterms:created>
  <dcterms:modified xsi:type="dcterms:W3CDTF">2024-09-24T21:10:37Z</dcterms:modified>
</cp:coreProperties>
</file>