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E0A701-E793-44E6-B093-221B022B80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1DB3E6-371B-472C-9CDB-62DF52A4BC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103814-BBE4-4368-9003-2D76E4A489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095779-652B-4465-A29A-D536821507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EF029D-514A-4D23-9646-2CC0D9EA65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D79A69-1760-47FA-AB96-9FF9589297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E7FFFD-0D8C-40C0-A823-5EFDE363D2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CEB079-C170-40F4-92A4-585B4DBF97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1C5395-F87C-4628-9759-5DA41BED9D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18B560-7C37-41B7-A35A-E6F624B6F4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081F15-05EB-4FA7-8CEF-EA6D0D12CD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11502300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抗肿瘤药物分类和治疗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抗肿瘤药物概述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化疗药物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靶向治疗药物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免疫治疗药物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其他抗肿瘤药物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抗肿瘤药物的临床应用与疗效评估</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抗肿瘤药物概述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332" r="3333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肿瘤是机体细胞异常增生形成的肿块，可能对身体健康造成威胁。</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肿瘤定义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肿瘤分为良性肿瘤和恶性肿瘤，良性肿瘤通常不会扩散，而恶性肿瘤会扩散并危及生命。</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肿瘤分类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抗肿瘤药物通过抑制肿瘤细胞的增殖，减缓肿瘤的生长速度。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抑制细胞增殖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6" r="1662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诱导细胞凋亡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抑制肿瘤血管生成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000" r="14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抗肿瘤药物能够诱导肿瘤细胞走向凋亡，即自我消亡。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抗肿瘤药物可以抑制肿瘤血管的生成，切断肿瘤的营养供给，使其逐渐萎缩。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抗肿瘤药物的作用机制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通过干扰DNA的合成、阻止RNA的转录或抑制蛋白质的合成等途径杀死或抑制肿瘤细胞的生长。</a:t>
            </a:r>
          </a:p>
        </p:txBody>
      </p:sp>
      <p:pic>
        <p:nvPicPr>
          <p:cNvPr id="5" name="Picture 5"/>
          <p:cNvPicPr>
            <a:picLocks noChangeAspect="1"/>
          </p:cNvPicPr>
          <p:nvPr/>
        </p:nvPicPr>
        <p:blipFill>
          <a:blip r:embed="rId2"/>
          <a:srcRect l="17833" r="1783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953" r="195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化疗药物</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针对肿瘤细胞表面的特定受体或酶，通过抑制其活性或阻断信号转导等方式来治疗肿瘤。</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靶向治疗药物</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通过激活或调节人体免疫系统来识别和攻击肿瘤细胞，从而达到治疗目的。</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免疫治疗药物</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抗肿瘤药物的分类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化疗药物</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烷化剂是一类常用的抗肿瘤药物，通过使癌细胞DNA发生烷化作用，抑制肿瘤细胞的增殖和扩散。</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烷化剂在临床上应用广泛，常见的烷化剂包括环磷酰胺、异环磷酰胺、塞替派等。这些药物可以单独使用或与其他化疗药物联合使用，对于多种恶性肿瘤具有较好的疗效。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烷化剂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抗代谢药是一类干扰肿瘤细胞正常代谢的药物，通过抑制肿瘤细胞所需的代谢物质合成，达到抑制肿瘤细胞增殖的目的。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抗代谢药主要包括氟尿嘧啶、甲氨蝶呤、阿糖胞苷等。这类药物对于消化道肿瘤、乳腺癌、白血病等恶性肿瘤具有一定的疗效，常与其他化疗药物联合使用。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抗代谢药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抗生素类抗肿瘤药物主要通过抑制肿瘤细胞蛋白质合成或影响其细胞膜结构，达到抑制肿瘤细胞增殖的作用。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常见的抗生素类抗肿瘤药物包括博来霉素、丝裂霉素、阿霉素等。这些药物对于肺癌、乳腺癌、睾丸癌等恶性肿瘤具有一定的疗效，但同时也存在一定的副作用和毒性。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抗生素类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植物碱类抗肿瘤药物主要通过抑制肿瘤细胞DNA复制和RNA合成，从而达到抑制肿瘤细胞增殖的目的。</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常见的植物碱类抗肿瘤药物包括长春新碱、紫杉醇等。这类药物对于多种恶性肿瘤具有较好的疗效，特别是对于卵巢癌、乳腺癌、肺癌等恶性肿瘤的治疗中发挥了重要作用。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植物碱类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靶向治疗药物</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靶向药物如吉非替尼和奥希替尼，用于治疗肺癌、结直肠癌等。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表皮生长因子受体（EGFR）</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靶向药物如曲妥珠单抗和帕妥珠单抗，用于治疗乳腺癌。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人表皮生长因子受体2（HER2）</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针对肿瘤细胞表面的靶点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血管内皮生长因子（VEGF）</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靶向药物如贝伐珠单抗，用于抑制肿瘤血管生成，治疗多种实体瘤。</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哺乳动物雷帕霉素靶蛋白（mTOR）</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靶向药物如依维莫司，用于治疗肾细胞癌和乳腺癌等。</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针对肿瘤细胞内部的靶点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https://d.book118.com/098115023000006025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2024-09-01T09:14:05.843</cp:lastPrinted>
  <dcterms:created xsi:type="dcterms:W3CDTF">2024-09-01T01:14:05Z</dcterms:created>
  <dcterms:modified xsi:type="dcterms:W3CDTF">2024-09-01T01:14:07Z</dcterms:modified>
</cp:coreProperties>
</file>