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892F-3954-4B24-B156-26C5D3E68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F75B3-BC3B-448F-BAFA-DDB79F49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26D0F-4760-4306-B8D4-504274C5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1FB5E-99D0-465D-9182-60691385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CB5DB7-50BB-4038-B087-A265D439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9966F-1ADB-4A5A-BEEE-4B100D42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7C319-9FBE-490B-AE39-F6B47866B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E9F5A-53C4-4C6D-8F08-7C249EB4D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02A39-E9C2-4848-8D2B-7F4061DA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3F349-93E1-4BD2-B6CE-BA922084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50BF2-99B7-486E-AF32-4C68EC62B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512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钣金加工标准全面解析\n## 1.钣金加工行业概述及发展现状\n### 1.1钣金加工行业的定义与重要性\n### 1.2钣金加工行业的发展历程\n### 1.3钣金加工行业的市场现状与展望\n## 2.钣金加工材料及工艺简介\n### 2.1钣金加工材料的种类与特性\n### 2.2钣金加工的基本工艺介绍\n### 2.3钣金加工的先进技术与趋势\n## 3.钣金加工标准体系的构成\n### 3.1钣金加工标准的分类与层次\n### 3.2钣金加工国家标准与行业标准介绍\n### 3.3钣金加工国际标准与地区标准概述\n## 4.钣金加工质量检测与评估方法\n### 4.1钣金加工质量检测的重要性\n### 4.2钣金加工质量检测的基本方法\n### 4.3钣金加工质量评估的标准与流程\n## 5.钣金加工标准实施与监督\n### 5.1钣金加工标准的实施策略与措施\n### 5.2钣金加工标准的监督与管理\n### 5.3钣金加工标准的持续改进与升级\n## 6.钣金加工标准在行业中的应用案例分析\n### 6.1钣金加工标准在产品设计中的应用\n### 6.2钣金加工标准在生产过程中的应用\n### 6.3钣金加工标准在质量控制中的应用\n## 7.钣金加工标准的未来发展趋势与展望\n### 7.1钣金加工标准的国际化发展趋势\n### 7.2钣金加工标准的智能化发展趋势\n### 7.3钣金加工标准的绿色环保发展趋势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钣金加工标准全面解析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钣金加工行业概述及发展现状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钣金加工行业是指从事金属板材加工、制造和销售的行业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钣金是一种金属材料，通常指厚度在6mm以下的板材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钣金加工包括切割、冲压、折弯、焊接、表面处理等工艺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钣金制品广泛应用于电子、通信、汽车、航空等领域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钣金加工行业在国民经济中的重要性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钣金制品是制造业的基础零部件，市场需求量大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钣金加工行业的发展带动了相关产业链的繁荣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钣金加工行业为国家创造了大量的税收和就业机会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钣金加工行业的定义与重要性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钣金加工行业的起源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钣金加工行业起源于20世纪初，随着工业革命的兴起而发展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最初的钣金加工主要依靠手工操作，效率低下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随着技术的进步，钣金加工逐渐实现了机械化生产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钣金加工行业的发展阶段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20世纪中期，钣金加工行业得到了快速发展，尤其是随着汽车、航空等产业的兴起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20世纪末，钣金加工行业进入了自动化时代，大量的钣金加工设备投入使用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21世纪初，钣金加工行业开始关注环保和节能，逐步发展绿色钣金加工技术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钣金加工行业的发展历程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钣金加工行业的市场规模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钣金加工行业在全球范围内市场规模庞大，预计2025年市场规模将达到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亚洲地区是钣金加工行业的主要市场，占据了全球市场份额的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中国钣金加工行业市场规模持续增长，预计2025年将达到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300亿美元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钣金加工行业的市场趋势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钣金加工行业未来将朝着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高精度、高效率、绿色环保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钣金加工行业将加大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自动化、智能化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设备的研发投入，提高生产效率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钣金加工行业将加强与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设计、研发、服务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等相关产业的融合，提升整体竞争力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钣金加工行业的市场现状与展望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钣金加工材料及工艺简介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钣金加工材料主要包括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普通钢板、不锈钢板、铝合金板、铜合金板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不同材料的钣金制品具有不同的特性和应用领域</a:t>
                </a:r>
                <a:endParaRPr/>
              </a:p>
            </p:txBody>
          </p:sp>
          <p:sp>
            <p:nvSpPr>
              <p:cNvPr id="27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钣金加工材料的种类</a:t>
                </a:r>
                <a:endParaRPr/>
              </a:p>
            </p:txBody>
          </p:sp>
          <p:sp>
            <p:nvSpPr>
              <p:cNvPr id="27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普通钢板具有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良好的机械性能和加工性能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，价格较低，广泛应用于各种钣金制品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不锈钢板具有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耐腐蚀、抗氧化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性能，适用于恶劣环境下的钣金制品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铝合金板具有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轻质、高强度、良好的导电性能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，适用于对重量和性能要求较高的钣金制品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铜合金板具有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良好的导电、导热性能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，适用于电子、通信等领域的钣金制品</a:t>
                </a:r>
                <a:endParaRPr/>
              </a:p>
            </p:txBody>
          </p:sp>
          <p:sp>
            <p:nvSpPr>
              <p:cNvPr id="27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钣金加工材料的特性</a:t>
                </a:r>
                <a:endParaRPr/>
              </a:p>
            </p:txBody>
          </p:sp>
          <p:sp>
            <p:nvSpPr>
              <p:cNvPr id="28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钣金加工材料的种类与特性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钣金加工的基本工艺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钣金加工主要包括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切割、冲压、折弯、焊接、表面处理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等工艺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不同的钣金制品需要采用不同的加工工艺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钣金加工工艺的特点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切割工艺具有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高精度、高效率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的特点，常用的切割方法有激光切割、等离子切割等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冲压工艺具有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批量生产、成本低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的特点，常用的冲压方法有冲压成型、拉伸成型等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折弯工艺具有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精确控制角度、形状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的特点，常用的折弯方法有数控折弯、液压折弯等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焊接工艺具有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连接牢固、密封性好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的特点，常用的焊接方法有电弧焊接、激光焊接等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表面处理工艺具有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提高耐腐蚀性、美化外观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的特点，常用的表面处理方法有电镀、喷涂等</a:t>
            </a:r>
            <a:endParaRPr/>
          </a:p>
        </p:txBody>
      </p: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钣金加工的基本工艺介绍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钣金加工的先进技术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钣金加工行业正逐步引入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数字化、智能化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的制造技术，如机器人焊接、柔性生产线等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钣金加工行业正研发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高效、环保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的加工技术，如激光切割、水切割等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钣金加工的未来趋势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钣金加工行业将加大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自动化、智能化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设备的研发投入，提高生产效率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钣金加工行业将加强与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设计、研发、服务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等相关产业的融合，提升整体竞争力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钣金加工行业将关注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环保、节能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技术的发展，实现绿色钣金加工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钣金加工的先进技术与趋势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钣金加工标准体系的构成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钣金加工标准的分类与层次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钣金加工标准的分类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钣金加工标准主要分为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国家标准、行业标准、国际标准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不同类型的标准适用于不同的钣金加工领域和工艺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钣金加工标准的层次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钣金加工标准分为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基础标准、产品标准、工艺标准、检测标准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不同层次的标准构成了钣金加工行业的标准体系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钣金加工国家标准与行业标准介绍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钣金加工国家标准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国家标准是由国家标准化组织制定的钣金加工标准，具有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权威性、通用性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国家标准主要包括钣金材料的分类、性能要求、试验方法等方面的标准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钣金加工行业标准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行业标准是由行业组织制定的钣金加工标准，具有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针对性、实用性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行业标准主要包括钣金制品的设计、工艺、质量检测等方面的标准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钣金加工国际标准与地区标准概述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组合 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组合 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钣金加工国际标准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国际标准是由国际标准化组织制定的钣金加工标准，具有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国际性、通用性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国际标准主要包括钣金材料的分类、性能要求、试验方法等方面的标准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组合 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钣金加工地区标准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地区标准是由地区标准化组织制定的钣金加工标准，具有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地域性、实用性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地区标准主要包括钣金制品的设计、工艺、质量检测等方面的标准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钣金加工质量检测与评估方法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钣金加工质量检测的重要性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5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钣金加工质量检测的重要性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钣金加工质量检测是保证钣金制品质量的重要手段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通过质量检测可以及时发现钣金制品的缺陷，提高产品质量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钣金加工质量检测有助于提高企业的市场竞争力和信誉</a:t>
            </a:r>
            <a:endParaRPr/>
          </a:p>
        </p:txBody>
      </p:sp>
      <p:cxnSp>
        <p:nvCxnSpPr>
          <p:cNvPr id="5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https://d.book118.com/098115122117006036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钣金加工标准全面解析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2024-09-16T05:43:28.101</cp:lastPrinted>
  <dcterms:created xsi:type="dcterms:W3CDTF">2024-09-15T21:43:28Z</dcterms:created>
  <dcterms:modified xsi:type="dcterms:W3CDTF">2024-09-15T21:43:30Z</dcterms:modified>
</cp:coreProperties>
</file>