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D9BE8-24ED-47BD-BBFA-9981B8BF6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47BC2-8A2D-4EE0-B56D-3D000D00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C3707-70EE-4EFA-BEA1-0D14482D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65F74-FED7-4FFC-BA24-993D29BE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5F28BA-4CD6-4630-8868-5E21519A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7240A-0114-43D7-BAB8-1C7D9A45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31F5B-21C8-46D8-99B1-C32722FB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80933-DB23-4E03-B3CF-FDE73D708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E3755-E99A-42D7-BDD7-71826816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0E50A-A443-49C7-A153-6494DFAC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38221-0F98-4971-95B9-B9BDB62C5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600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盛朝传媒发廊专业广告机计划书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预期成果与收益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广告机行业的发展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随着数字技术的不断进步，广告机行业逐渐成为了一个新兴的产业。广告机具有高清晰度、高亮度和高交互性的特点，能够吸引人们的注意力，因此被广泛应用于商业、公共场所等领域。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广告机行业的市场规模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随着广告机技术的不断成熟和普及，市场规模不断扩大。同时，广告机行业也面临着激烈的竞争，需要不断创新和提升品质来满足市场需求。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广告机行业的发展趋势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随着5G、AI等新技术的不断发展，广告机行业将迎来更多的发展机遇和挑战。未来，广告机将更加智能化、互动化和个性化，以满足市场的多元化需求。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目前市场上对于高品质、高互动性的广告机需求越来越大，消费者对于广告的接受度和参与度也越来越高。同时，广告机也是商家宣传和推广的重要手段之一，市场需求不断增长。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7651" r="1765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目前市场上已经有多家广告机品牌和企业，竞争格局激烈。一些知名品牌如分众传媒、华视传媒等已经在市场上占据了一定的份额，但仍然存在不少机会和空间。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随着新技术的不断涌现和市场需求的不断变化，广告机市场仍然存在着不少机会和空间。例如，在商业中心、电影院等场所投放广告机，能够吸引更多的消费者和商家，提高品牌知名度和市场占有率。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消费者对于广告的参与度和互动性要求也越来越高，他们希望能够与广告进行互动，获得更好的体验和感受。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消费者对于广告的信任度也越来越重要，他们更愿意相信具有品牌知名度和良好口碑的广告品牌。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45" b="108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消费者对于高品质、高互动性的广告需求越来越高，他们更愿意接受具有创意和吸引力的广告内容。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完成广告机的采购和安装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在计划实施的第一阶段，我们的目标是完成广告机的采购和发廊内的安装工作。我们将选择品质优良、性能稳定的广告机，确保其能够满足发廊的宣传需求。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建立广告内容管理系统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为了方便发廊客户自主上传和管理广告内容，我们需要建立一个完善的广告内容管理系统。该系统应具备用户友好的界面、高效的广告内容审核机制以及强大的数据统计功能。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提升广告机使用率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在广告机安装并投入使用后，我们的中期目标是提高广告机的使用率。为此，我们将积极与发廊客户沟通，了解他们的需求，制定有针对性的营销策略，吸引更多的客户在广告机上投放广告。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优化广告内容质量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为了确保广告机能够发挥最佳的宣传效果，我们需要不断优化广告内容的质量。我们将建立专业的广告内容审核团队，对上传的广告进行严格把关，确保其符合发廊的品牌形象和目标受众的需求。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我们的长期目标是实现广告机业务的可持续发展，使其成为发廊重要的盈利来源之一。为了实现这一目标，我们需要不断拓展广告机的应用场景，提高广告机的技术含量和附加值，以满足更多客户的需求。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实现广告机业务的可持续发展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广告机业务可持续发展的基础上，我们将致力于打造盛朝传媒发廊专业广告机品牌。通过不断提高品牌知名度和美誉度，吸引更多的客户选择我们的广告机业务，从而实现业务的快速增长和市场份额的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打造盛朝传媒发廊专业广告机品牌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面向中高端发廊市场，主要针对具有一定规模和需求的发廊业主。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提供专业、高品质的广告机服务，满足发廊行业宣传和推广需求。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具备远程操控和定时开关功能，方便发廊业主随时调整和安排播放内容。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根据发廊的装修风格和需求，提供个性化的广告机外观设计。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多媒体展示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支持图片、视频、文字等多种媒体格式，满足多样化的宣传需求。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高性价比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相较于传统广告宣传方式，广告机具有更高的性价比，能够降低发廊的宣传成本。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通过高清大屏展示，广告机能够吸引顾客的注意力，提高宣传效果。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灵活定制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根据发廊的宣传需求，广告机可以灵活调整展示内容，实现个性化的宣传推广。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https://d.book118.com/098116000127006037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2024-09-17T21:56:44.515</cp:lastPrinted>
  <dcterms:created xsi:type="dcterms:W3CDTF">2024-09-17T13:56:44Z</dcterms:created>
  <dcterms:modified xsi:type="dcterms:W3CDTF">2024-09-17T13:56:46Z</dcterms:modified>
</cp:coreProperties>
</file>