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1A2A15-A35B-4279-914F-E9B649E3B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862474-C719-4AE2-B5BD-B3E543A53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640369-5E25-4DF1-AFC8-D23AACCC0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4C8DD9-573F-4DF9-82D8-71E4B5393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8A7A09-865B-4E03-8D05-F68EF068E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EAF346-187C-41E1-BC35-B7505EF06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910267-4C98-47F4-878E-B940836A4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00087B-9864-4189-9DA9-E58C288D5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96A132-9953-4C29-839F-7DC246249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965DCE-ECE6-4C21-BAA7-2D4ABBF45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C2FE84-33C2-42EA-BA65-115CFB538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1602307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气管插管的护理课件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气管插管概述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气管插管护理的基本知识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气管插管并发症的预防与处理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气管插管患者的心理护理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气管插管护理的未来发展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气管插管概述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气管插管是将一特制的气管内导管通过口腔或鼻腔，经声门置入气管或支气管内的操作。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6672" b="16672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5425" b="5425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6461" b="6461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4001" b="400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气管插管常用于建立人工气道，进行机械通气、辅助治疗和诊断性检查。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气管插管是急救医学和重症监护领域的重要技术之一，对于挽救患者生命、降低死亡率具有重要意义。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气管插管定义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呼吸衰竭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当患者呼吸功能严重受损时，气管插管可提供机械通气支持，帮助患者恢复呼吸功能。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呼吸道梗阻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对于呼吸道异物、喉头水肿、气道痉挛等引起的呼吸道梗阻，气管插管可保持呼吸道通畅。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麻醉手术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在全身麻醉和需要长时间手术的病例中，气管插管可确保患者气道安全。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气管插管的应用场景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气管插管能够清除呼吸道分泌物，防止呼吸道梗阻，保持患者呼吸通畅。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维持呼吸道通畅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通过机械通气，气管插管能够提高患者血氧饱和度，改善缺氧状态。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提高氧合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在呼吸衰竭、重症肺炎等严重疾病中，及时的机械通气支持可降低患者死亡率。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降低死亡率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气管插管的重要性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气管插管护理的基本知识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定期检查气管插管是否通畅，及时清理呼吸道分泌物，避免堵塞。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保持插管通畅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固定插管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无菌操作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使用适当的方法固定插管，防止移位或脱出，同时注意调整插管深度，保持适宜的插入位置。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进行护理操作时要遵守无菌原则，防止交叉感染。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气管插管护理的注意事项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定期为患者清洁插管及周围皮肤，保持清洁干燥，预防感染。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917" r="159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清洁插管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监测患者的呼吸情况，注意呼吸频率、深度和音调的变化，发现问题及时处理。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观察呼吸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根据需要定期更换气管插管，避免长期使用带来的并发症。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定期更换插管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气管插管的基本护理操作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气管插管患者的日常护理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体位护理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根据患者的具体情况，保持适当的体位，有利于呼吸通畅和防止插管移位。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口腔护理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定期为患者进行口腔清洁，保持口腔卫生，预防口腔感染。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关注患者的心理状态，给予必要的心理支持和疏导，提高患者的舒适度和配合度。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气管插管并发症的预防与处理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https://d.book118.com/098116023073006026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2024-09-03T22:02:25.830</cp:lastPrinted>
  <dcterms:created xsi:type="dcterms:W3CDTF">2024-09-03T14:02:25Z</dcterms:created>
  <dcterms:modified xsi:type="dcterms:W3CDTF">2024-09-03T14:02:27Z</dcterms:modified>
</cp:coreProperties>
</file>