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356F1-F28B-4BC8-A43F-4FF219164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F7899-F00E-49D4-935C-B09AAD0BD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EE46C-A16F-4EAB-BA4D-27DDCCFA8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0A1CA-FF72-466A-91EB-83888F200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AAF4C8-E516-40C3-A5D5-F7B984765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AF2277-42CF-4EE9-B35E-3ADD788D1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98D00E-6558-40D8-8FBF-D821F9C60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752C6-2B1B-41BF-95FB-7411A63E7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BE6E3-7B8F-48A0-BD2C-22AEEB53D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7AE7E-ABB4-422F-AE91-8A606296D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316E2-A6E1-4136-A9AE-D0BED4751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17002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护理质控汇报演讲ppt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汇报护理质控工作的进展和成果，提高护理质量，保障患者安全。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随着医疗技术的不断发展和患者对医疗服务需求的提高，护理质量成为医院管理的重要内容。护理质控工作是保障护理质量、提高患者满意度的重要手段。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汇报内容概述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护理质控工作的进展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介绍护理质控工作的总体情况，包括工作目标、实施计划、完成情况等。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护理质控工作的成果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总结护理质控工作的成效，包括患者满意度、护理不良事件发生率等方面的改善情况。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存在的问题和改进措施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分析护理质控工作中存在的问题和不足，提出相应的改进措施和未来工作计划。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护理质控工作概况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确保患者得到安全、有效的护理服务，减少医疗事故和不良事件的发生。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依据国家护理质控标准和医院护理质量标准，对护理服务进行全面评估和监督。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优化护理服务流程，提高工作效率，减少患者等待时间和不必要的检查。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制定质控计划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护理质控工作流程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25" r="32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根据医院实际情况和护理工作特点，制定具体的质控计划和标准。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对护理工作进行定期检查，包括日常巡查、专项检查和定期评估等。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对检查情况进行详细记录，发现问题及时报告，并采取有效措施进行整改。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对质控结果进行分析和总结，提出改进意见和建议，不断完善护理服务质量和流程。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护理质控人员培训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制定详细的培训计划，包括培训内容、时间、方式等。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培训内容包括质控标准、质控方法、质量分析工具等。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采用线上、线下相结合的方式进行培训，包括讲座、案例分析、实践操作等。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对参加培训的人员进行考核，确保培训效果和质量。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培训考核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护理质控工作成果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统计报告期内发生的护理不良事件数量，包括给药错误、导管脱落、压疮等，并计算发生率。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护理不良事件发生率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基础护理合格率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危重患者护理合格率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急救药品和器材完好率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评估护士在基础护理方面的合格情况，如床单更换、口腔护理、皮肤清洁等。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针对危重患者的特殊护理需求，评估护士的护理合格情况。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检查急救药品和器材的储备情况及完好程度，确保随时可用。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护理质量数据统计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https://d.book118.com/098117002122006030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2024-09-07T09:51:20.561</cp:lastPrinted>
  <dcterms:created xsi:type="dcterms:W3CDTF">2024-09-07T01:51:20Z</dcterms:created>
  <dcterms:modified xsi:type="dcterms:W3CDTF">2024-09-07T01:51:22Z</dcterms:modified>
</cp:coreProperties>
</file>