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AB130-6DD5-44E1-BF44-8160FECD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AAC6D-8DC6-4C88-9D2C-41F32199B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1F262-4C6D-4AF1-9E73-70C885A8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D6A0D-8809-4D37-BB9A-AE2ABF1D0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AD610E-F1BB-47E7-B8DF-F2E75A8F3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3A4E2-95D7-4234-B17E-26837479E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FDE4B3-994E-401E-A362-77B20D0AB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F3037-DF81-42BD-B833-3A06D7C4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7E963-0367-4967-8005-108702448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DF50B-6D50-4DC8-9739-A475A82D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404A3-8E5F-4433-85DD-C86A607D5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704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食管支架护理PPT\n## 1.食管支架概述及其重要性\n### 1.1食管支架的定义与作用\n### 1.2食管支架的分类与特点\n### 1.3食管支架在临床中的应用\n## 2.食管支架置入术的护理配合\n### 2.1术前护理准备与患者教育\n### 2.2术中护理配合与观察\n### 2.3术后护理措施与患者指导\n## 3.食管支架置入术后的并发症及预防\n### 3.1并发症的发生原因与表现\n### 3.2并发症的预防措施与护理\n### 3.3并发症的处理方法与康复\n## 4.食管支架的取出与护理\n### 4.1取出支架的指征与时机\n### 4.2取出支架的护理配合与观察\n### 4.3取出支架后的护理措施与患者指导\n## 5.食管支架护理中的伦理与法律问题\n### 5.1护理伦理原则与患者权益保护\n### 5.2护理法律责任与风险防范\n### 5.3护理职业道德与专业素养提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食管支架护理PPT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食管支架概述及其重要性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食管支架是一种放置在食管内的医疗设备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用于治疗食管狭窄、食管瘘等食管疾病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帮助患者恢复食管正常功能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食管支架的作用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支撑食管壁，防止狭窄部位进一步恶化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缓解食管梗阻症状，改善患者进食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促进食管伤口的愈合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食管支架的定义与作用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食管支架的分类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根据材料不同：金属支架、塑料支架、生物可降解支架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根据释放方式不同：自膨胀式支架、球囊扩张式支架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食管支架的特点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金属支架：具有较高的径向支撑力，适合治疗严重食管狭窄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塑料支架：径向支撑力较低，适合治疗轻度食管狭窄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生物可降解支架：在体内可逐渐降解吸收，减少并发症的发生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食管支架的分类与特点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食管支架在临床中的应用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食管支架的适应症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食管良性狭窄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食管恶性狭窄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食管瘘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食管支架的禁忌症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食管穿孔或破裂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食管大面积缺血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严重的凝血功能障碍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食管支架置入术的护理配合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术前护理准备与患者教育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术前护理准备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完善相关检查，评估患者的身体状况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准备手术器械和材料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签署手术同意书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向患者解释食管支架置入术的目的和意义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介绍手术过程和可能出现的并发症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指导患者做好术前准备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术中护理配合与观察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术中护理配合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协助患者摆放体位，保证手术顺利进行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密切观察患者的生命体征和心电图变化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及时提供手术所需物品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术中观察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注意观察患者有无恶心、呕吐等不适症状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观察支架释放后的位置是否正确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观察患者有无出血、穿孔等并发症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术后护理措施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观察患者的生命体征和腹部症状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定期检查食管造影，了解支架位置和通畅情况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指导患者合理饮食，避免食物嵌顿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患者指导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讲解术后注意事项，如避免剧烈运动、避免咳嗽等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指导患者正确服用药物，如抗炎、抑酸药物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定期随访，如有不适，及时就诊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术后护理措施与患者指导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食管支架置入术后的并发症及预防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并发症的发生原因与表现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并发症的发生原因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支架选择不当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支架放置位置不准确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支架释放压力过大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支架移位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食管穿孔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https://d.book118.com/098117046126006037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食管支架护理PPT</vt:lpstr>
      <vt:lpstr>食管支架概述及其重要性</vt:lpstr>
      <vt:lpstr>PowerPoint Presentation</vt:lpstr>
      <vt:lpstr>PowerPoint Presentation</vt:lpstr>
      <vt:lpstr>PowerPoint Presentation</vt:lpstr>
      <vt:lpstr>食管支架置入术的护理配合</vt:lpstr>
      <vt:lpstr>PowerPoint Presentation</vt:lpstr>
      <vt:lpstr>PowerPoint Presentation</vt:lpstr>
      <vt:lpstr>PowerPoint Presentation</vt:lpstr>
      <vt:lpstr>食管支架置入术后的并发症及预防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2024-09-17T21:08:30.484</cp:lastPrinted>
  <dcterms:created xsi:type="dcterms:W3CDTF">2024-09-17T13:08:30Z</dcterms:created>
  <dcterms:modified xsi:type="dcterms:W3CDTF">2024-09-17T13:08:32Z</dcterms:modified>
</cp:coreProperties>
</file>