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175E43-B250-41E7-9603-65A51FAB2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5AE541-D574-4ECA-B4A0-FE3CD92EDF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B64AA0-5235-4F59-84E4-9B9365D11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4333C7-2851-4DBA-AEB8-2AA1A90A4C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403342-9A30-41BE-8752-B19CBE6457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89A926-6426-4529-B0CD-F65BF7A7D9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278DAC-022B-4C15-B2D3-7716A93610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503DF2-EC1F-4FAE-9E35-BE91540A72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8481D1-D538-406C-8DB9-FCEECA1011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DB2B41-6BB2-4C43-9B3C-BBA68CC76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93D902-75F9-403C-8928-26232AEB1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11707403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儿童面对变化的适应能力</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儿童面对变化的表现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影响儿童适应能力的因素</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提高儿童适应能力的策略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社会变革加速</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儿童心理发展特点</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教育目标的要求</a:t>
            </a:r>
          </a:p>
        </p:txBody>
      </p:sp>
      <p:pic>
        <p:nvPicPr>
          <p:cNvPr id="5" name="Picture 5"/>
          <p:cNvPicPr>
            <a:picLocks noChangeAspect="1"/>
          </p:cNvPicPr>
          <p:nvPr/>
        </p:nvPicPr>
        <p:blipFill>
          <a:blip r:embed="rId2"/>
          <a:srcRect l="1722" r="172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2128" b="2128"/>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2128" b="2128"/>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当前社会变革日新月异，儿童需要适应不断变化的环境和挑战。</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儿童处于心理发展的关键时期，适应能力的培养对其未来发展至关重要。</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现代教育强调培养儿童的综合素质，其中适应能力是重要组成部分。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1767" r="3176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了解儿童在面对变化时的表现及存在的问题。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分析儿童适应能力的现状</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从家庭、学校、社会等多方面分析影响儿童适应能力的因素。</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探讨影响儿童适应能力的因素</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针对儿童的心理发展特点和教育目标，提出有效的培养策略。</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提出培养儿童适应能力的策略</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通过培养儿童的适应能力，促进其认知、情感、社会性等各方面的全面发展。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促进儿童全面发展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儿童面对变化的表现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8323" r="832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情绪反应</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焦虑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当面临新的或突然的变化时，儿童可能会感到不安和担忧，表现为紧张、易怒或退缩。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抵触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对于不愿意接受的变化，儿童可能会表现出抵触情绪，如哭闹、发脾气或拒绝参与。</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适应过程中的情绪波动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在适应变化的过程中，儿童可能会出现情绪波动，包括短暂的沮丧、易怒或混乱。</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面对变化，一些儿童可能会选择避免新环境或新活动，表现出退缩行为。</a:t>
            </a:r>
          </a:p>
        </p:txBody>
      </p:sp>
      <p:pic>
        <p:nvPicPr>
          <p:cNvPr id="6" name="Picture 6"/>
          <p:cNvPicPr>
            <a:picLocks noChangeAspect="1"/>
          </p:cNvPicPr>
          <p:nvPr/>
        </p:nvPicPr>
        <p:blipFill>
          <a:blip r:embed="rId2"/>
          <a:srcRect l="14667" r="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退缩行为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有些儿童可能会以挑战性的行为来应对变化，如攻击、违抗或破坏性行为。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挑战性行为</a:t>
            </a:r>
          </a:p>
        </p:txBody>
      </p:sp>
      <p:pic>
        <p:nvPicPr>
          <p:cNvPr id="10" name="Picture 10"/>
          <p:cNvPicPr>
            <a:picLocks noChangeAspect="1"/>
          </p:cNvPicPr>
          <p:nvPr/>
        </p:nvPicPr>
        <p:blipFill>
          <a:blip r:embed="rId3"/>
          <a:srcRect l="14941" r="14941"/>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4458" r="14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在适应新环境或新规则的过程中，儿童可能会尝试不同的行为策略，如模仿他人、寻求帮助或自我安慰。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尝试适应的行为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行为表现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941" r="1494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学习策略的调整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为了适应新的学习要求或环境，儿童可能需要调整他们的学习策略和方法。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对新事物的认知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儿童在面对变化时，需要对新事物进行认知和理解，这可能包括新的环境、人物、规则或活动。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对自我能力的再评估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变化可能导致儿童重新评估自己的能力和技能，这可能会影响他们的自尊心和自信心。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影响儿童适应能力的因素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家庭教育方式</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家庭氛围</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家庭经济状况</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家庭环境</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积极、和谐的家庭氛围有助于儿童形成健康的心态和良好的适应能力。相反，消极、紧张的家庭氛围可能导致儿童情绪不稳定，适应能力差。</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民主、开放的家庭教育方式有助于培养儿童的独立思考和自主解决问题的能力，进而提高其适应能力。而过度保护或放任的教育方式可能阻碍儿童适应能力的发展。</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良好的家庭经济状况可以为儿童提供更优质的教育资源和更多的发展机会，有助于提高其适应能力。然而，家庭经济困难可能导致儿童面临更多的压力和挑战，影响其适应能力的发展。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007" r="2000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师生关系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良好的师生关系有助于儿童在学校中获得安全感和归属感，进而提高其适应能力。相反，不良的师生关系可能导致儿童对学校产生抵触情绪，影响其适应能力。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同学关系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友好的同学关系有助于儿童在学校中建立良好的社交网络，提高其适应能力。而欺凌、排斥等不良同学关系可能导致儿童产生孤独感和自卑心理，降低其适应能力。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课程设置与教学方式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合理的课程设置和灵活的教学方式有助于激发儿童的学习兴趣和动力，提高其适应能力。相反，枯燥、单一的课程设置和教学方式可能导致儿童产生厌学情绪，降低其适应能力。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学校环境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社会文化</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不同的社会文化对儿童的影响不同，多元、包容的社会文化有助于培养儿童的开放心态和跨文化适应能力。而单一、封闭的社会文化可能限制儿童的视野和思维方式，降低其适应能力。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250" r="122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社会经济</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经济状况的变化可能对儿童的适应能力产生影响。例如，经济不景气可能导致家庭收入减少，进而影响儿童的教育和生活质量，降低其适应能力。同时，社会经济的快速发展也可能带来诸多挑战和压力，需要儿童具备更强的适应能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社会科技</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技的进步改变了人们的生活方式和交流方式，对儿童的适应能力提出了新的要求。例如，互联网和社交媒体的普及使得儿童需要更早地学会如何处理虚拟世界中的信息和人际关系。因此，培养儿童在科技时代的适应能力显得尤为重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https://d.book118.com/098117074035006034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2024-09-12T14:00:14.227</cp:lastPrinted>
  <dcterms:created xsi:type="dcterms:W3CDTF">2024-09-12T06:00:14Z</dcterms:created>
  <dcterms:modified xsi:type="dcterms:W3CDTF">2024-09-12T06:00:16Z</dcterms:modified>
</cp:coreProperties>
</file>