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2ACC5-EDC4-4741-A382-E70E6FD42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20413-3396-4951-B0E3-C6DEA8EF2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FF382-9023-4059-9C1E-76E4B6B7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1E1EB-651E-4B78-B8F3-0C88C8695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A67DF-183E-4509-B822-2B46B1A44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0656D-8FA0-4F90-9780-E85B6152B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F2D8B-CBA6-4BC3-9775-5341552F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9973B-F87E-4BFB-A172-E2C5F04A4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CA363-E593-4F9E-9FEF-C567796E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3D978-8447-46FC-A96F-4594BE8CA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D1BC6-B350-4DA0-967E-343E4DE8B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0001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内部培训与员工自我发展的联系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员工自我发展的意义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内部培训与员工自我发展的相互促进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11" b="60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内部培训是提升员工专业技能和知识水平的有效途径，通过定期的培训课程，员工可以不断学习和进步。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适应公司战略发展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随着公司业务的不断扩展和战略目标的调整，员工需要不断适应新的工作要求，内部培训可以帮助员工更好地适应公司的变化。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提高员工满意度和忠诚度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员工自我发展是提升员工满意度和忠诚度的重要因素之一，通过内部培训，员工可以获得更多的发展机会和职业晋升空间。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内部培训和员工自我发展是相互促进的关系，内部培训可以为员工提供更多的学习资源和机会，而员工的自我发展则可以促进培训效果的转化和应用。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针对不同员工的职业发展需求和目标，可以制定个性化的内部培训方案，帮助员工实现自我发展的目标。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定制化培训方案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通过内部培训和员工自我发展的结合，可以激发员工的潜力和创造力，促进员工在工作中发挥更大的作用和价值。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内部培训与员工自我发展的关系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通过内部培训，员工可以学习到与工作相关的专业知识和技能，从而提高工作效率和质量。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随着行业发展和技术进步，企业需要不断更新员工的知识体系，以适应市场变化和业务需求。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内部培训还可以提供跨部门学习的机会，让员工了解企业不同部门的运作和业务流程，增强协作能力。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提升员工技能水平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内部培训为员工提供了一个分享工作经验和知识的平台，有助于企业内部的经验传承和知识积累。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最佳实践推广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833" r="19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通过内部培训，企业可以将最佳实践和推广到整个组织，促进不同部门之间的交流与合作。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内部培训有助于营造学习型组织的氛围，激发员工的学习热情和创新精神。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促进企业知识共享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通过内部培训，员工的整体素质得到提升，从而增强企业的综合竞争力。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916" r="1391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内部培训是企业培养和储备人才的重要途径，有助于确保企业在激烈的市场竞争中保持领先地位。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人才培养与储备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重视内部培训的企业往往能够吸引和留住优秀人才，提升企业在市场上的形象和声誉。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员工自我发展的意义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88" r="296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44" r="236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通过自我发展，员工可以不断提升自己的技能和能力，更好地完成工作任务，实现个人价值。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提升技能和能力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自我发展有助于员工拓展自己的职业领域，尝试新的工作角色和职责，从而获得更多的职业发展机会。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拓展职业领域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实现个人价值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通过自我发展，员工可以不断挑战自己，超越自我，从而增强自信心，提高工作满意度。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自我发展带来的职业进步和成功，可以让员工获得成就感，进而更加热爱自己的工作。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提高工作满意度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获得成就感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自我发展有助于员工提升职业竞争力，从而在激烈的职场竞争中脱颖而出，获得更好的职业发展机会。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通过自我发展，员工可以不断向自己的职业目标迈进，最终实现自己的职业梦想。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促进职业成长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https://d.book118.com/098120001060006030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2024-09-06T22:16:13.444</cp:lastPrinted>
  <dcterms:created xsi:type="dcterms:W3CDTF">2024-09-06T14:16:13Z</dcterms:created>
  <dcterms:modified xsi:type="dcterms:W3CDTF">2024-09-06T14:16:15Z</dcterms:modified>
</cp:coreProperties>
</file>