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62A7C-4D1E-4A14-8786-18F6DE522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4651A4-F479-4894-9708-8968B1FCE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B9055-440C-4709-BD5A-7F77CB0B8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F0020B-473B-470F-9E20-7B0F7F2EE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F66082-5308-4697-8ECA-ED7E76024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DF559A-66D4-4694-95EA-8A6BB5C72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36197B-6292-4824-AE2D-2AE622D053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89420E-53E2-4272-813E-201119FE6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4AFA52-6F26-4C00-851D-63466A179F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D0D6FD-D2B9-4D04-9FD3-43F780641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31E274-F0BE-40F5-8C16-A8E61BBEA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12000700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爆炸伤护理培训PPT\n## 1.爆炸伤概述及案例分析\n### 1.1爆炸伤的定义与成因\n### 1.2爆炸伤的常见类型及特点\n### 1.3爆炸伤案例分析及教训\n## 2.爆炸伤患者的评估与诊断\n### 2.1爆炸伤患者的现场评估\n### 2.2爆炸伤患者的实验室检查\n### 2.3爆炸伤患者的诊断与分级\n## 3.爆炸伤患者的急救与处理\n### 3.1爆炸伤患者的现场急救措施\n### 3.2爆炸伤患者的转运与监护\n### 3.3爆炸伤患者的伤口处理与感染防治\n## 4.爆炸伤患者的心理干预与康复\n### 4.1爆炸伤患者的心理应激反应及干预\n### 4.2爆炸伤患者的康复治疗与功能锻炼\n### 4.3爆炸伤患者的社会支持与生活质量\n## 5.爆炸伤护理的伦理与法律问题\n### 5.1爆炸伤护理中的伦理原则与实践\n### 5.2爆炸伤护理中的法律责任与风险\n### 5.3爆炸伤护理的隐私保护与权益维护\n## 6.爆炸伤护理的培训与团队协作\n### 6.1爆炸伤护理的培训要求与资质\n### 6.2爆炸伤护理的团队协作与沟通\n### 6.3爆炸伤护理的持续改进与质量提升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爆炸伤护理培训PPT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爆炸伤概述及案例分析</a:t>
            </a:r>
            <a:endParaRPr/>
          </a:p>
        </p:txBody>
      </p:sp>
      <p:sp>
        <p:nvSpPr>
          <p:cNvPr id="12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爆炸伤是指由于爆炸产生的能量对人体造成的伤害</a:t>
                </a:r>
                <a:endParaRPr/>
              </a:p>
            </p:txBody>
          </p:sp>
          <p:sp>
            <p:nvSpPr>
              <p:cNvPr id="21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爆炸物在短时间内迅速释放大量的能量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能量作用于人体，导致组织损伤、器官功能受损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爆炸伤的类型包括冲击伤、挤压伤、烧伤等</a:t>
                </a:r>
                <a:endParaRPr/>
              </a:p>
            </p:txBody>
          </p:sp>
          <p:sp>
            <p:nvSpPr>
              <p:cNvPr id="21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爆炸伤的成因</a:t>
                </a:r>
                <a:endParaRPr/>
              </a:p>
            </p:txBody>
          </p:sp>
          <p:sp>
            <p:nvSpPr>
              <p:cNvPr id="22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工业生产过程中的意外爆炸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交通事故中的爆炸事故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恐怖袭击中的爆炸事件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军事战争中的爆炸攻击</a:t>
                </a:r>
                <a:endParaRPr/>
              </a:p>
            </p:txBody>
          </p:sp>
          <p:sp>
            <p:nvSpPr>
              <p:cNvPr id="22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爆炸伤的定义与成因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3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3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冲击伤</a:t>
                </a:r>
                <a:endParaRPr/>
              </a:p>
            </p:txBody>
          </p:sp>
          <p:sp>
            <p:nvSpPr>
              <p:cNvPr id="23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由于爆炸产生的高速气流作用于人体，导致组织损伤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损伤部位常见于头部、胸部、腹部等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冲击伤的特点包括多处损伤、内脏损伤、骨折等</a:t>
                </a:r>
                <a:endParaRPr/>
              </a:p>
            </p:txBody>
          </p:sp>
        </p:grpSp>
        <p:grpSp>
          <p:nvGrpSpPr>
            <p:cNvPr id="23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3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挤压伤</a:t>
                </a:r>
                <a:endParaRPr/>
              </a:p>
            </p:txBody>
          </p:sp>
          <p:sp>
            <p:nvSpPr>
              <p:cNvPr id="23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由于爆炸产生的压力作用于人体，导致肌肉、骨骼等组织挤压受损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挤压伤的特点包括肌肉坏死、骨折、肾功能衰竭等</a:t>
                </a:r>
                <a:endParaRPr/>
              </a:p>
            </p:txBody>
          </p:sp>
        </p:grpSp>
        <p:grpSp>
          <p:nvGrpSpPr>
            <p:cNvPr id="23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3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烧伤</a:t>
                </a:r>
                <a:endParaRPr/>
              </a:p>
            </p:txBody>
          </p:sp>
          <p:sp>
            <p:nvSpPr>
              <p:cNvPr id="24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由于爆炸产生的高温作用于人体，导致皮肤、黏膜等组织烧伤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烧伤的特点包括深度烧伤、感染、瘢痕等</a:t>
                </a:r>
                <a:endParaRPr/>
              </a:p>
            </p:txBody>
          </p:sp>
        </p:grpSp>
      </p:grpSp>
      <p:pic>
        <p:nvPicPr>
          <p:cNvPr id="24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爆炸伤的常见类型及特点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4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7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48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49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50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事故原因：化学品泄漏引发爆炸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损伤特点：冲击伤、挤压伤、烧伤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教训：加强化学品安全管理，提高员工安全意识</a:t>
                </a:r>
                <a:endParaRPr/>
              </a:p>
            </p:txBody>
          </p:sp>
          <p:sp>
            <p:nvSpPr>
              <p:cNvPr id="2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案例一：工厂爆炸事故</a:t>
                </a:r>
                <a:endParaRPr/>
              </a:p>
            </p:txBody>
          </p:sp>
        </p:grpSp>
        <p:grpSp>
          <p:nvGrpSpPr>
            <p:cNvPr id="253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54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事故原因：汽车油箱泄漏引发爆炸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损伤特点：冲击伤、烧伤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教训：加强交通安全管理，提高驾驶员安全意识</a:t>
                </a:r>
                <a:endParaRPr/>
              </a:p>
            </p:txBody>
          </p:sp>
          <p:sp>
            <p:nvSpPr>
              <p:cNvPr id="255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案例二：交通事故爆炸事故</a:t>
                </a:r>
                <a:endParaRPr/>
              </a:p>
            </p:txBody>
          </p:sp>
          <p:sp>
            <p:nvSpPr>
              <p:cNvPr id="256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57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58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事故原因：恐怖分子使用炸弹袭击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损伤特点：冲击伤、挤压伤、烧伤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教训：加强反恐意识，提高安全防范能力</a:t>
                </a:r>
                <a:endParaRPr/>
              </a:p>
            </p:txBody>
          </p:sp>
          <p:sp>
            <p:nvSpPr>
              <p:cNvPr id="259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案例三：恐怖袭击爆炸事件</a:t>
                </a:r>
                <a:endParaRPr/>
              </a:p>
            </p:txBody>
          </p:sp>
          <p:sp>
            <p:nvSpPr>
              <p:cNvPr id="260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爆炸伤案例分析及教训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爆炸伤患者的评估与诊断</a:t>
            </a:r>
            <a:endParaRPr/>
          </a:p>
        </p:txBody>
      </p:sp>
      <p:sp>
        <p:nvSpPr>
          <p:cNvPr id="26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67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68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6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评估患者的呼吸、循环、意识状态</a:t>
                </a:r>
                <a:endParaRPr/>
              </a:p>
            </p:txBody>
          </p:sp>
          <p:sp>
            <p:nvSpPr>
              <p:cNvPr id="27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观察患者呼吸是否通畅，有无呼吸困难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检查患者脉搏、血压，评估循环状态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评估患者意识状态，判断有无昏迷、意识模糊</a:t>
                </a:r>
                <a:endParaRPr/>
              </a:p>
            </p:txBody>
          </p:sp>
        </p:grpSp>
        <p:grpSp>
          <p:nvGrpSpPr>
            <p:cNvPr id="271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7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评估患者的伤口情况</a:t>
                </a:r>
                <a:endParaRPr/>
              </a:p>
            </p:txBody>
          </p:sp>
          <p:sp>
            <p:nvSpPr>
              <p:cNvPr id="27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观察伤口部位、大小、深度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检查伤口有无出血、感染迹象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评估伤口疼痛程度，判断是否需要止痛</a:t>
                </a:r>
                <a:endParaRPr/>
              </a:p>
            </p:txBody>
          </p:sp>
        </p:grpSp>
        <p:grpSp>
          <p:nvGrpSpPr>
            <p:cNvPr id="274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7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评估患者的生命体征</a:t>
                </a:r>
                <a:endParaRPr/>
              </a:p>
            </p:txBody>
          </p:sp>
          <p:sp>
            <p:nvSpPr>
              <p:cNvPr id="276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检查患者体温、脉搏、呼吸、血压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评估患者尿量、肤色、皮肤温度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判断患者有无脱水、休克等并发症</a:t>
                </a:r>
                <a:endParaRPr/>
              </a:p>
            </p:txBody>
          </p:sp>
        </p:grpSp>
      </p:grpSp>
      <p:sp>
        <p:nvSpPr>
          <p:cNvPr id="2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爆炸伤患者的现场评估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爆炸伤患者的实验室检查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281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282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血常规检查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了解患者血红蛋白、白细胞、血小板等指标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判断患者有无贫血、感染、出血等并发症</a:t>
                </a:r>
                <a:endParaRPr/>
              </a:p>
            </p:txBody>
          </p:sp>
          <p:pic>
            <p:nvPicPr>
              <p:cNvPr id="28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86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87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尿液检查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了解患者尿量、尿蛋白、尿红细胞等指标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判断患者有无肾功能不全、泌尿系统损伤等并发症</a:t>
                </a:r>
                <a:endParaRPr/>
              </a:p>
            </p:txBody>
          </p:sp>
          <p:pic>
            <p:nvPicPr>
              <p:cNvPr id="2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91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92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血液生化检查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了解患者肝功能、肾功能、电解质等指标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判断患者有无肝肾功能不全、电解质紊乱等并发症</a:t>
                </a:r>
                <a:endParaRPr/>
              </a:p>
            </p:txBody>
          </p:sp>
          <p:pic>
            <p:nvPicPr>
              <p:cNvPr id="2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96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297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影像学检查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如X光、CT、MRI等检查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了解患者骨折、内脏损伤等病变情况</a:t>
                </a:r>
                <a:endParaRPr/>
              </a:p>
            </p:txBody>
          </p:sp>
          <p:pic>
            <p:nvPicPr>
              <p:cNvPr id="30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根据患者病史、临床表现、实验室检查结果进行诊断</a:t>
                </a:r>
                <a:endParaRPr/>
              </a:p>
            </p:txBody>
          </p:sp>
          <p:sp>
            <p:nvSpPr>
              <p:cNvPr id="30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冲击伤、挤压伤、烧伤等诊断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并发症如休克、感染、肾功能不全等诊断</a:t>
                </a:r>
                <a:endParaRPr/>
              </a:p>
            </p:txBody>
          </p:sp>
          <p:sp>
            <p:nvSpPr>
              <p:cNvPr id="30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根据患者病情严重程度进行分级</a:t>
                </a:r>
                <a:endParaRPr/>
              </a:p>
            </p:txBody>
          </p:sp>
          <p:sp>
            <p:nvSpPr>
              <p:cNvPr id="31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轻度：单一伤，无并发症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中度：多发伤，有轻度并发症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重度：严重多发伤，有多种并发症</a:t>
                </a:r>
                <a:endParaRPr/>
              </a:p>
            </p:txBody>
          </p:sp>
          <p:sp>
            <p:nvSpPr>
              <p:cNvPr id="31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爆炸伤患者的诊断与分级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爆炸伤患者的急救与处理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3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保持患者呼吸道通畅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解除患者颈胸部束缚物，保持头部颈部平直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清除口腔、鼻腔分泌物，保持呼吸道通畅</a:t>
                </a:r>
                <a:endParaRPr/>
              </a:p>
            </p:txBody>
          </p:sp>
          <p:sp>
            <p:nvSpPr>
              <p:cNvPr id="16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控制出血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对于外伤出血部位，用干净的布料或敷料加压止血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如有内脏出血，可使用止血药物、补充血容量等治疗</a:t>
                </a:r>
                <a:endParaRPr/>
              </a:p>
            </p:txBody>
          </p:sp>
          <p:sp>
            <p:nvSpPr>
              <p:cNvPr id="20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保护患者伤口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清洁伤口，避免感染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对于烧伤伤口，用无菌敷料包扎，避免感染</a:t>
                </a:r>
                <a:endParaRPr/>
              </a:p>
            </p:txBody>
          </p:sp>
          <p:sp>
            <p:nvSpPr>
              <p:cNvPr id="24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爆炸伤患者的现场急救措施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尽快将患者转至有条件的医疗机构进行救治</a:t>
                </a:r>
                <a:endParaRPr/>
              </a:p>
            </p:txBody>
          </p:sp>
          <p:sp>
            <p:nvSpPr>
              <p:cNvPr id="3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保持患者呼吸道通畅，确保转运安全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密切观察患者生命体征，及时处理并发症</a:t>
                </a:r>
                <a:endParaRPr/>
              </a:p>
            </p:txBody>
          </p:sp>
          <p:sp>
            <p:nvSpPr>
              <p:cNvPr id="3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转运过程中，持续监护患者病情</a:t>
                </a:r>
                <a:endParaRPr/>
              </a:p>
            </p:txBody>
          </p:sp>
          <p:sp>
            <p:nvSpPr>
              <p:cNvPr id="3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监测患者心率、血压、呼吸、血氧饱和度等指标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如病情恶化，及时采取急救措施</a:t>
                </a:r>
                <a:endParaRPr/>
              </a:p>
            </p:txBody>
          </p:sp>
          <p:sp>
            <p:nvSpPr>
              <p:cNvPr id="3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爆炸伤患者的转运与监护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爆炸伤患者的伤口处理与感染防治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伤口处理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清洁伤口，去除坏死组织，减少感染风险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对于烧伤伤口，可用烧伤冷敷贴等药物减轻炎症反应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定期换药，保持伤口清洁干燥</a:t>
                </a:r>
                <a:endParaRPr/>
              </a:p>
            </p:txBody>
          </p:sp>
          <p:pic>
            <p:nvPicPr>
              <p:cNvPr id="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感染防治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使用抗生素预防感染，根据患者病情调整用药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定期检查伤口，如有感染迹象，及时处理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加强营养支持，提高患者免疫力</a:t>
                </a:r>
                <a:endParaRPr/>
              </a:p>
            </p:txBody>
          </p:sp>
          <p:pic>
            <p:nvPicPr>
              <p:cNvPr id="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https://d.book118.com/098120007005006036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爆炸伤护理培训PPT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2024-09-15T02:31:25.500</cp:lastPrinted>
  <dcterms:created xsi:type="dcterms:W3CDTF">2024-09-14T18:31:25Z</dcterms:created>
  <dcterms:modified xsi:type="dcterms:W3CDTF">2024-09-14T18:31:27Z</dcterms:modified>
</cp:coreProperties>
</file>