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B2706-0D1F-4BB9-8109-DC13E76B3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3B344-A5B5-4CFC-A5FC-D1721FD18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49D12-D079-40A9-B5FA-B889F178F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13785-03C8-4794-AFBA-3FEB3FF2C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5EB01A-BFB8-4C28-99FA-C97D685E4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8E9FE4-197B-43A7-B85D-0658F8001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EEDC5F-352B-4A93-B6F5-5233EE50D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87323-BBFA-477F-AC37-9EC26CDBD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CFFE5-6F12-4CB4-B8FB-350077C48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56926-38C0-4900-84FB-2107B8E2F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F9CB0-E20E-4979-9DAC-E78B43D0D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0010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肺癌病人放疗护理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肺癌病人放疗前的护理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肺癌病人放疗中的护理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肺癌病人放疗后的护理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肺癌病人放疗护理的未来展望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333" r="33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44" r="44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放疗的定义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放射治疗，简称放疗，是利用放射线治疗肿瘤的一种局部治疗方法。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一种高能量粒子，能够破坏细胞的DNA，导致细胞死亡。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包括直线加速器、钴-60治疗机等，用于产生放射线。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通过破坏肿瘤细胞的DNA，抑制肿瘤的生长和扩散。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控制肿瘤生长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对于某些肿瘤，放疗可以缩小肿瘤，减轻压迫，缓解疼痛等症状。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在某些情况下，放疗可以作为手术的辅助治疗，提高病人的生存率。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放疗的目的和效果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放疗的过程和注意事项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确定肿瘤的位置和大小，制定放疗计划。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按照计划对病人进行放疗。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放疗过程中可能出现皮肤反应、疲劳、恶心等症状，需要密切观察和处理。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放疗期间需要保持照射部位的皮肤干燥、避免暴晒等。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定位和计划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放疗实施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放疗反应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肺癌病人放疗前的护理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71" r="103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85" r="312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371" r="103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了解病人的心理状况，提供心理支持和疏导，减轻焦虑和恐惧。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向病人及家属介绍放疗的原理、过程和注意事项，提高病人对治疗的认知和配合度。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评估病人的营养状况，了解是否存在营养不良或消化系统问题。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根据病人的营养状况和医生的建议，制定个性化的饮食计划，保证营养摄入的充足和均衡。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指导病人进行深呼吸、腹式呼吸等呼吸训练，提高肺活量和呼吸功能。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呼吸训练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教授病人正确的咳嗽和排痰方法，促进呼吸道分泌物的排出，预防肺部感染。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排痰训练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呼吸和排痰训练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肺癌病人放疗中的护理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https://d.book118.com/098120010054006045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2024-09-25T21:52:24.595</cp:lastPrinted>
  <dcterms:created xsi:type="dcterms:W3CDTF">2024-09-25T13:52:24Z</dcterms:created>
  <dcterms:modified xsi:type="dcterms:W3CDTF">2024-09-25T13:52:26Z</dcterms:modified>
</cp:coreProperties>
</file>