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156E43-92F5-4938-BCF5-98A5511D45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F7A957-5C7D-464E-B4D3-EBB511F21D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6A169A-BDE1-46AF-B31C-BD6B9A088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722756-556B-4EC8-AF58-72BCB91113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E7F607-C6D3-4399-8450-1663EAB201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C0745E-BE74-4169-91FE-5C1F7DF8D5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F3AB98-319B-4898-A5F7-37C76A94EB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1D1C34-29BC-48EE-9FE9-A47F4F2ED5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E5F1BC-56B0-48AC-896D-257EC379B3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78A628-6508-4D4A-A976-149C2553A1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2243AC-B66C-47B1-849E-AB1DA1D161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12004304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《文献计量学》ppt课件</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文献计量学的基本概念</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文献计量学的方法与技术</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文献计量学在科学研究中的应用</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文献计量学的挑战与未来发展</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参考文献</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00" r="1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文献计量学应用领域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广泛应用于学术评价、学科发展、科研管理、图书馆学等多个领域。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文献计量学定义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文献计量学是一门采用数学和统计学方法对文献进行量化的学科，主要研究文献的数量关系、分布规律和变化规律。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文献计量学研究内容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包括文献的来源、数量、增长与衰减、引文分析、主题分析、作者合作等。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什么是文献计量学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720" r="1672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1" r="174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通过文献计量学方法对学术论文、期刊、学者等进行客观评价，为学术评价提供依据。</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学术评价</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通过文献计量学分析学科的发展趋势、研究热点和前沿，为学科发展提供参考。</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学科发展</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通过文献计量学分析科研项目的立项、评估和成果转化，提高科研管理的效率和水平。</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科研管理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文献计量学在图书馆学中用于优化馆藏建设、提高图书馆服务质量等方面。</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图书馆学</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文献计量学的应用领域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早期发展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文献计量学起源于20世纪初，最初以简单的统计方法对文献进行定量分析。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成熟阶段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20世纪中叶以后，随着计算机技术的发展，文献计量学研究方法逐渐完善，开始对大量数据进行深入分析。</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现代发展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进入21世纪，大数据和人工智能技术的兴起为文献计量学的发展带来了新的机遇和挑战。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文献计量学的发展历程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文献计量学的基本概念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文献类型与特征</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文献类型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文献计量学主要涉及的文献类型包括期刊论文、会议论文、专利、图书等。每一种文献类型都有其特定的特征和用途。</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文献特征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文献的特征包括出版时间、作者、标题、摘要、关键词、参考文献等，这些特征在文献计量学中具有重要意义。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文献计量学的数据来源</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如Web of Science、Scopus等，这些数据库是文献计量学研究的重要数据来源，包含了大量的学术论文和引文信息。</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图书馆目录</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图书馆目录也是文献计量学研究的数据来源之一，通过图书馆目录可以获取图书和其他出版物的信息。</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网络资源</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随着互联网的发展，网络资源已经成为文献计量学研究的重要数据来源，如Google Scholar等搜索引擎可以帮助研究者获取大量的学术论文和引文信息。</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学术数据库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论文数量</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论文数量是文献计量学中的基本指标之一，通过统计论文的数量可以了解某一领域的研究活跃程度和发展趋势。</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论文被引频次</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论文被引频次是指一篇论文被其他论文引用的次数，被引频次越高说明该论文的影响力越大。</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引文数量</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引文数量是衡量一篇论文影响力的指标之一，通过统计引文数量可以了解论文被其他研究的引用情况。</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h指数</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h指数是一种用来衡量学者学术成就的指标，h指数越高说明该学者的学术成就越高。</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文献计量学的基本指标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文献计量学的方法与技术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利用关键词在数据库中检索相关文献，关键词的选择对于检索结果的质量至关重要。</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关键词检索</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通过使用AND、OR、NOT等布尔逻辑运算符组合关键词，提高检索的准确性和全面性。</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布尔逻辑运算符</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利用引文链接，检索某一特定主题的相关文献，有助于了解研究领域的知识演进和结构。</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引文检索</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利用高级检索功能，通过限定字段、时间范围等条件，缩小检索范围，提高检索效率。</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高级检索</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文献检索方法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https://d.book118.com/098120043045006034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2024-09-12T16:43:51.257</cp:lastPrinted>
  <dcterms:created xsi:type="dcterms:W3CDTF">2024-09-12T08:43:51Z</dcterms:created>
  <dcterms:modified xsi:type="dcterms:W3CDTF">2024-09-12T08:43:53Z</dcterms:modified>
</cp:coreProperties>
</file>