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DDA8-C1CD-418C-902A-51C5BB4F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7DB33-EECD-43A7-BB17-52ECE2A5A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1C223-D4F9-4FA6-A47E-536C97CA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362E2-54BF-4CBE-B2B6-6AA11385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F09CB-0579-455F-BD8C-9691D749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A7CA5-45E9-44E9-91F0-1A6C51D7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92807-8745-4DDF-ABD6-8680D6E3E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7A5D6-7E3F-400F-91A3-1D932D63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07BD0-03EB-42F2-8B9E-77C61948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EBFFE-9D0E-4241-B88B-10D250CD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462E4-6E47-4929-8EAF-E55893621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0066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论后疫情时代民族地区高中生核心素养培养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后疫情时代背景下的民族地区教育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民族地区高中生核心素养的构成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后疫情时代民族地区高中生核心素养的培养途径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案例研究：民族地区高中生核心素养培养实践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后疫情时代民族地区高中生核心素养培养的展望与建议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后疫情时代背景下的民族地区教育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7" r="1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随着全球新冠疫情的持续发展，后疫情时代的特点逐渐形成，包括数字化生存、社会变革、国际交流与合作等。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后疫情时代的特点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后疫情时代对教育产生了深远的影响，包括在线教育的普及、混合式教学的推广、学生自主学习能力的提升等。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后疫情时代的特点及其对教育的影响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民族地区教育在后疫情时代面临着诸多挑战，包括教育资源不均衡、教师素质参差不齐、学生自主学习能力较弱等问题。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如何应对后疫情时代的特点，提升民族地区高中生的核心素养，是当前民族地区教育面临的重大挑战。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民族地区教育的现状与挑战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具备核心素养的高中生在未来的学习和工作中将更具竞争力，有利于提高其升学和就业的竞争力。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高中生核心素养培养的重要性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促进民族地区教育发展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加强高中生核心素养的培养，有助于推动民族地区教育的改革与发展，提高教育质量和水平。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适应未来社会的发展需求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随着科技的发展和社会的变革，未来社会对人才的需求也在不断变化，高中生核心素养的培养是适应未来社会发展需求的必要条件。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民族地区高中生核心素养的构成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94" r="18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民族地区高中生应具备基本的语言文字素养，包括听、说、读、写和翻译能力。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学生能够运用语言文字获取、处理和整合信息，清晰表达自己的观点，进行有效的跨文化交流。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语言与文字素养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民族地区高中生应具备基本的数学与科学素养，包括运算、推理、分析问题和解决问题的能力。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学生能够运用数学和科学知识解决实际问题，掌握基本的科学方法，并具备科学精神和创新意识。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数学与科学素养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信息技术素养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民族地区高中生应具备信息技术素养，包括信息获取、处理、整合和创新的能力。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学生能够运用信息技术工具获取、处理和整合信息，具备一定的网络安全意识，并能够利用信息技术进行创新实践。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民族地区高中生应具备艺术与人文素养，包括审美、文化理解和传承能力。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学生能够欣赏和创造艺术作品，理解不同文化和文明，具备文化自觉和传承意识，并能够用艺术和人文素养丰富自己的精神世界。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艺术与人文素养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民族地区高中生应具备公民与社会素养，包括法治观念、社会责任感和参与公共事务的能力。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学生能够遵守法律法规和社会规范，具备社会责任感和参与公共事务的意识和能力，并能够运用法治观念维护自身和他人的权益。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公民与社会素养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后疫情时代民族地区高中生核心素养的培养途径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将民族文化、民族语言、民族艺术等元素融入课程设置中，增加学生对本民族文化的认同感和自豪感。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优化课程设置与教学资源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结合民族文化特色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利用互联网技术，开发优质的网络课程和教学资源，提高民族地区高中生获取知识的便利性和全面性。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开发网络教学资源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结合当地实际情况，开展实践教学活动，让学生通过实践掌握知识，提高其动手能力和解决问题的能力。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增强实践教学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https://d.book118.com/098120066002006043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2024-09-22T08:42:49.167</cp:lastPrinted>
  <dcterms:created xsi:type="dcterms:W3CDTF">2024-09-22T00:42:49Z</dcterms:created>
  <dcterms:modified xsi:type="dcterms:W3CDTF">2024-09-22T00:42:51Z</dcterms:modified>
</cp:coreProperties>
</file>