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5063A-A30B-45F0-89F4-7F20B2B1E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460CE-546E-44C1-AA70-1013ED146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6100F-B4DE-412B-976F-1E0F05B94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3A7AA-717C-4317-9FE5-A1AAEF524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CDEB5C-220C-4AA0-87E4-58DBA9C29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B4E2B1-0976-4285-AD18-DA2D04D70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33B2D5-77C9-4845-8274-E0A3D4A4F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CDFE5-57DF-47B5-A362-3122701E1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68225-3A50-4000-9CB2-8B421F0AE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BC6E9-0116-4618-AA5C-EFFF0DE05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02C04-DC47-4775-9B40-35220B8B0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010301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《数控编程技术》ppt课件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数控编程技术概述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数控编程基础知识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数控编程技术实践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数控编程技术的发展趋势与挑战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数控编程技术概述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数控编程技术的定义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数控编程技术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是一种将加工过程转化为数字信息，通过计算机对机床进行控制的技术。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数控编程技术涉及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计算机、机械、电子、控制等多个领域的知识。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375" r="17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数控编程技术的现状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随着计算机技术的不断进步，数控编程技术正朝着智能化、网络化、复合化等方向发展。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数控编程技术的起源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20世纪50年代，随着计算机技术的发展，人们开始尝试将加工过程数字化，从而产生了数控编程技术。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数控编程技术的发展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经历了从硬件数控（NC）到软件数控（CNC）的转变，加工精度和效率不断提高。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数控编程技术的发展历程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3049" r="33049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广泛应用于车、铣、钻、磨等加工中心，提高了加工精度和效率。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数控编程技术在机械制造领域的应用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用于制造高精度零部件，如发动机叶片、机身结构件等。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数控编程技术在航空航天领域的应用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用于生产汽车零部件，如发动机缸体、曲轴等，提高了生产效率和产品质量。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数控编程技术在汽车制造领域的应用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用于制造高精度医疗设备，如人工关节、牙科种植体等，提高了医疗设备的可靠性和安全性。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数控编程技术在医疗器械领域的应用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数控编程技术的应用领域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数控编程基础知识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数控机床主要由控制系统、伺服系统、主轴系统等部分组成，各部分协同工作，实现高精度、高效率的加工。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数控机床通过读取存储在控制介质上的加工程序，经过译码、运算，最终将加工程序转化为机床各部分的运动，完成工件的加工。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数控机床的组成与工作原理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数控机床的工作原理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数控机床的组成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数控编程语言的种类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数控编程语言分为G代码和M代码两类，G代码用于描述加工路径和加工参数，M代码用于控制机床辅助功能。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数控编程代码的应用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在实际编程过程中，需要根据加工需求选择合适的编程语言和代码，编写出精确、可靠的加工程序。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数控编程语言及代码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数控加工工艺流程包括零件图纸分析、工艺方案制定、加工程序编制、加工过程控制等环节，各环节相互关联，共同保证加工质量。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数控加工工艺流程概述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在实施过程中，需要综合考虑零件材料、加工设备、刀具、切削参数等因素，制定合理的加工方案和工艺参数，确保加工过程的稳定性和可靠性。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数控加工工艺流程的实施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数控加工工艺流程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数控编程技术实践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https://d.book118.com/098120103011006030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2024-09-06T06:25:48.954</cp:lastPrinted>
  <dcterms:created xsi:type="dcterms:W3CDTF">2024-09-05T22:25:48Z</dcterms:created>
  <dcterms:modified xsi:type="dcterms:W3CDTF">2024-09-05T22:25:51Z</dcterms:modified>
</cp:coreProperties>
</file>