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E998542-3C82-415B-8664-A9601592F9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1F1A4E-6FC6-4088-BFEE-0228FAE56E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96DB4F8-E892-4A22-A2AE-6067FF651F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A1F5FC7-1930-430A-BCDC-C4D3800766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4D91247-FB85-4BEE-8D36-6D63AE423A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3CEDC50-EC19-4FEC-A7E6-6EDA6C2BD43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CF8C9CA-08FF-403F-97E7-16258FF9FC3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C29A5AD-2A1C-40B1-9AA6-86F129DC38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7E64AF-65EA-464A-AC19-ABF4CA46E0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E2B8D9-DC35-47BC-B2E4-8E341110DD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4488FC-6E33-4FD9-8D2D-D07750C7EC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8121130064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研发风险管理</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研发风险管理概述
 风险识别与分析
 风险评估与量化
 风险应对策略制定
 风险监控与报告
 研发风险案例分析
 研发风险管理挑战
 结论与建议</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研发风险管理概述</a:t>
            </a:r>
          </a:p>
        </p:txBody>
      </p:sp>
      <p:sp>
        <p:nvSpPr>
          <p:cNvPr id="3" name="Subtitle 2"/>
          <p:cNvSpPr>
            <a:spLocks noGrp="1"/>
          </p:cNvSpPr>
          <p:nvPr>
            <p:ph type="subTitle" idx="1"/>
          </p:nvPr>
        </p:nvSpPr>
        <p:spPr/>
        <p:txBody>
          <a:bodyPr/>
          <a:lstStyle/>
          <a:p>
            <a:r>
              <a:t>研发风险管理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研发风险管理概述</a:t>
            </a:r>
          </a:p>
        </p:txBody>
      </p:sp>
      <p:sp>
        <p:nvSpPr>
          <p:cNvPr id="3" name="Text Placeholder 2"/>
          <p:cNvSpPr>
            <a:spLocks noGrp="1"/>
          </p:cNvSpPr>
          <p:nvPr>
            <p:ph type="body" idx="1"/>
          </p:nvPr>
        </p:nvSpPr>
        <p:spPr/>
        <p:txBody>
          <a:bodyPr/>
          <a:lstStyle/>
          <a:p>
            <a:r>
              <a:t>研发风险管理定义</a:t>
            </a:r>
          </a:p>
        </p:txBody>
      </p:sp>
      <p:sp>
        <p:nvSpPr>
          <p:cNvPr id="4" name="Content Placeholder 3"/>
          <p:cNvSpPr>
            <a:spLocks noGrp="1"/>
          </p:cNvSpPr>
          <p:nvPr>
            <p:ph sz="half" idx="2"/>
          </p:nvPr>
        </p:nvSpPr>
        <p:spPr/>
        <p:txBody>
          <a:bodyPr/>
          <a:lstStyle/>
          <a:p>
            <a:r>
              <a:t>1.研发风险管理是确保研发项目顺利进行的一系列管理活动和过程，包括对风险的识别、评估、控制和监控。</a:t>
            </a:r>
          </a:p>
          <a:p>
            <a:r>
              <a:t>2.有效的研发风险管理可以提高项目的成功率，减少不必要的损失，提升企业的竞争力。</a:t>
            </a:r>
          </a:p>
          <a:p>
            <a:r>
              <a:t>3.研发风险管理需要全员参与，贯穿整个研发过程，以实现全面的风险控制和预防。</a:t>
            </a:r>
          </a:p>
          <a:p/>
        </p:txBody>
      </p:sp>
      <p:sp>
        <p:nvSpPr>
          <p:cNvPr id="5" name="Text Placeholder 4"/>
          <p:cNvSpPr>
            <a:spLocks noGrp="1"/>
          </p:cNvSpPr>
          <p:nvPr>
            <p:ph type="body" idx="3"/>
          </p:nvPr>
        </p:nvSpPr>
        <p:spPr/>
        <p:txBody>
          <a:bodyPr/>
          <a:lstStyle/>
          <a:p>
            <a:r>
              <a:t>研发风险管理流程</a:t>
            </a:r>
          </a:p>
        </p:txBody>
      </p:sp>
      <p:sp>
        <p:nvSpPr>
          <p:cNvPr id="6" name="Content Placeholder 5"/>
          <p:cNvSpPr>
            <a:spLocks noGrp="1"/>
          </p:cNvSpPr>
          <p:nvPr>
            <p:ph sz="half" idx="4"/>
          </p:nvPr>
        </p:nvSpPr>
        <p:spPr/>
        <p:txBody>
          <a:bodyPr/>
          <a:lstStyle/>
          <a:p>
            <a:r>
              <a:t>1.研发风险管理流程包括风险识别、风险评估、风险应对和风险监控四个阶段。</a:t>
            </a:r>
          </a:p>
          <a:p>
            <a:r>
              <a:t>2.风险识别需要全面考虑项目内外部环境，以及可能影响项目的各种因素。</a:t>
            </a:r>
          </a:p>
          <a:p>
            <a:r>
              <a:t>3.风险评估需要对识别出的风险进行量化和定性分析，以确定风险的大小和影响。</a:t>
            </a:r>
          </a:p>
          <a:p>
            <a:r>
              <a:t>4.风险应对需要制定相应的措施和计划，以降低风险的影响和损失。</a:t>
            </a:r>
          </a:p>
          <a:p>
            <a:r>
              <a:t>5.风险监控需要对实施的风险应对措施进行监控和调整，以确保措施的有效性。</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研发风险管理概述</a:t>
            </a:r>
          </a:p>
        </p:txBody>
      </p:sp>
      <p:sp>
        <p:nvSpPr>
          <p:cNvPr id="3" name="Text Placeholder 2"/>
          <p:cNvSpPr>
            <a:spLocks noGrp="1"/>
          </p:cNvSpPr>
          <p:nvPr>
            <p:ph type="body" idx="1"/>
          </p:nvPr>
        </p:nvSpPr>
        <p:spPr/>
        <p:txBody>
          <a:bodyPr/>
          <a:lstStyle/>
          <a:p>
            <a:r>
              <a:t>研发风险管理工具和方法</a:t>
            </a:r>
          </a:p>
        </p:txBody>
      </p:sp>
      <p:sp>
        <p:nvSpPr>
          <p:cNvPr id="4" name="Content Placeholder 3"/>
          <p:cNvSpPr>
            <a:spLocks noGrp="1"/>
          </p:cNvSpPr>
          <p:nvPr>
            <p:ph sz="half" idx="2"/>
          </p:nvPr>
        </p:nvSpPr>
        <p:spPr/>
        <p:txBody>
          <a:bodyPr/>
          <a:lstStyle/>
          <a:p>
            <a:r>
              <a:t>1.常见的研发风险管理工具和方法包括风险矩阵、敏感性分析、蒙特卡罗模拟等。</a:t>
            </a:r>
          </a:p>
          <a:p>
            <a:r>
              <a:t>2.选择合适的工具和方法可以帮助企业更好地管理和控制研发风险。</a:t>
            </a:r>
          </a:p>
          <a:p>
            <a:r>
              <a:t>3.企业需要根据实际情况选择适合自己的工具和方法，并进行不断的优化和改进。</a:t>
            </a:r>
          </a:p>
          <a:p>
            <a:r>
              <a:t>以上是研发风险管理概述的三个主题内容，希望能够帮助到您。</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风险识别与分析</a:t>
            </a:r>
          </a:p>
        </p:txBody>
      </p:sp>
      <p:sp>
        <p:nvSpPr>
          <p:cNvPr id="3" name="Subtitle 2"/>
          <p:cNvSpPr>
            <a:spLocks noGrp="1"/>
          </p:cNvSpPr>
          <p:nvPr>
            <p:ph type="subTitle" idx="1"/>
          </p:nvPr>
        </p:nvSpPr>
        <p:spPr/>
        <p:txBody>
          <a:bodyPr/>
          <a:lstStyle/>
          <a:p>
            <a:r>
              <a:t>研发风险管理</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风险识别与分析</a:t>
            </a:r>
          </a:p>
        </p:txBody>
      </p:sp>
      <p:sp>
        <p:nvSpPr>
          <p:cNvPr id="3" name="Text Placeholder 2"/>
          <p:cNvSpPr>
            <a:spLocks noGrp="1"/>
          </p:cNvSpPr>
          <p:nvPr>
            <p:ph type="body" idx="1"/>
          </p:nvPr>
        </p:nvSpPr>
        <p:spPr/>
        <p:txBody>
          <a:bodyPr/>
          <a:lstStyle/>
          <a:p>
            <a:r>
              <a:t>风险识别与分析概述</a:t>
            </a:r>
          </a:p>
        </p:txBody>
      </p:sp>
      <p:sp>
        <p:nvSpPr>
          <p:cNvPr id="4" name="Content Placeholder 3"/>
          <p:cNvSpPr>
            <a:spLocks noGrp="1"/>
          </p:cNvSpPr>
          <p:nvPr>
            <p:ph sz="half" idx="2"/>
          </p:nvPr>
        </p:nvSpPr>
        <p:spPr/>
        <p:txBody>
          <a:bodyPr/>
          <a:lstStyle/>
          <a:p>
            <a:r>
              <a:t>1.风险识别与分析的目的：通过系统性的方法和工具，识别并分析研发过程中可能出现的风险，为风险管理和决策提供依据。</a:t>
            </a:r>
          </a:p>
          <a:p>
            <a:r>
              <a:t>2.风险识别与分析的流程：包括风险识别、风险分析、风险评价和风险应对四个步骤。</a:t>
            </a:r>
          </a:p>
          <a:p>
            <a:r>
              <a:t>3.风险识别与分析的重要性：有助于提高研发项目的成功率，减少损失，为企业的稳定发展提供保障。</a:t>
            </a:r>
          </a:p>
          <a:p/>
        </p:txBody>
      </p:sp>
      <p:sp>
        <p:nvSpPr>
          <p:cNvPr id="5" name="Text Placeholder 4"/>
          <p:cNvSpPr>
            <a:spLocks noGrp="1"/>
          </p:cNvSpPr>
          <p:nvPr>
            <p:ph type="body" idx="3"/>
          </p:nvPr>
        </p:nvSpPr>
        <p:spPr/>
        <p:txBody>
          <a:bodyPr/>
          <a:lstStyle/>
          <a:p>
            <a:r>
              <a:t>风险识别方法</a:t>
            </a:r>
          </a:p>
        </p:txBody>
      </p:sp>
      <p:sp>
        <p:nvSpPr>
          <p:cNvPr id="6" name="Content Placeholder 5"/>
          <p:cNvSpPr>
            <a:spLocks noGrp="1"/>
          </p:cNvSpPr>
          <p:nvPr>
            <p:ph sz="half" idx="4"/>
          </p:nvPr>
        </p:nvSpPr>
        <p:spPr/>
        <p:txBody>
          <a:bodyPr/>
          <a:lstStyle/>
          <a:p>
            <a:r>
              <a:t>1.头脑风暴法：通过团队讨论，激发成员创造性思维，列出可能的风险。</a:t>
            </a:r>
          </a:p>
          <a:p>
            <a:r>
              <a:t>2.历史数据分析法：通过分析历史项目数据，识别常见的风险类型及其发生概率。</a:t>
            </a:r>
          </a:p>
          <a:p>
            <a:r>
              <a:t>3.专家评估法：通过请教行业专家，借助他们的经验和知识，识别潜在的风险。</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风险识别与分析</a:t>
            </a:r>
          </a:p>
        </p:txBody>
      </p:sp>
      <p:sp>
        <p:nvSpPr>
          <p:cNvPr id="3" name="Text Placeholder 2"/>
          <p:cNvSpPr>
            <a:spLocks noGrp="1"/>
          </p:cNvSpPr>
          <p:nvPr>
            <p:ph type="body" idx="1"/>
          </p:nvPr>
        </p:nvSpPr>
        <p:spPr/>
        <p:txBody>
          <a:bodyPr/>
          <a:lstStyle/>
          <a:p>
            <a:r>
              <a:t>风险分析方法</a:t>
            </a:r>
          </a:p>
        </p:txBody>
      </p:sp>
      <p:sp>
        <p:nvSpPr>
          <p:cNvPr id="4" name="Content Placeholder 3"/>
          <p:cNvSpPr>
            <a:spLocks noGrp="1"/>
          </p:cNvSpPr>
          <p:nvPr>
            <p:ph sz="half" idx="2"/>
          </p:nvPr>
        </p:nvSpPr>
        <p:spPr/>
        <p:txBody>
          <a:bodyPr/>
          <a:lstStyle/>
          <a:p>
            <a:r>
              <a:t>1.定性分析法：通过逻辑推理、专家评分等方法，对风险进行定性的评估。</a:t>
            </a:r>
          </a:p>
          <a:p>
            <a:r>
              <a:t>2.定量分析法：运用统计数据和数学模型，对风险进行量化的测量。</a:t>
            </a:r>
          </a:p>
          <a:p>
            <a:r>
              <a:t>3.综合分析法：结合定性和定量分析，全面评估风险的影响程度和发生概率。</a:t>
            </a:r>
          </a:p>
          <a:p/>
        </p:txBody>
      </p:sp>
      <p:sp>
        <p:nvSpPr>
          <p:cNvPr id="5" name="Text Placeholder 4"/>
          <p:cNvSpPr>
            <a:spLocks noGrp="1"/>
          </p:cNvSpPr>
          <p:nvPr>
            <p:ph type="body" idx="3"/>
          </p:nvPr>
        </p:nvSpPr>
        <p:spPr/>
        <p:txBody>
          <a:bodyPr/>
          <a:lstStyle/>
          <a:p>
            <a:r>
              <a:t>风险识别与分析的挑战</a:t>
            </a:r>
          </a:p>
        </p:txBody>
      </p:sp>
      <p:sp>
        <p:nvSpPr>
          <p:cNvPr id="6" name="Content Placeholder 5"/>
          <p:cNvSpPr>
            <a:spLocks noGrp="1"/>
          </p:cNvSpPr>
          <p:nvPr>
            <p:ph sz="half" idx="4"/>
          </p:nvPr>
        </p:nvSpPr>
        <p:spPr/>
        <p:txBody>
          <a:bodyPr/>
          <a:lstStyle/>
          <a:p>
            <a:r>
              <a:t>1.数据获取难度：获取全面、准确的数据是风险识别与分析的基础，但实际操作中往往面临数据不全或不准的问题。</a:t>
            </a:r>
          </a:p>
          <a:p>
            <a:r>
              <a:t>2.模型局限性：现有的风险分析模型难以覆盖所有可能的风险，需要结合实际情况进行调整和完善。</a:t>
            </a:r>
          </a:p>
          <a:p>
            <a:r>
              <a:t>3.人为因素：人为因素在风险识别与分析中具有重要作用，需要提高人员的风险意识和专业能力。</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风险识别与分析</a:t>
            </a:r>
          </a:p>
        </p:txBody>
      </p:sp>
      <p:sp>
        <p:nvSpPr>
          <p:cNvPr id="3" name="Text Placeholder 2"/>
          <p:cNvSpPr>
            <a:spLocks noGrp="1"/>
          </p:cNvSpPr>
          <p:nvPr>
            <p:ph type="body" idx="1"/>
          </p:nvPr>
        </p:nvSpPr>
        <p:spPr/>
        <p:txBody>
          <a:bodyPr/>
          <a:lstStyle/>
          <a:p>
            <a:r>
              <a:t>前沿趋势</a:t>
            </a:r>
          </a:p>
        </p:txBody>
      </p:sp>
      <p:sp>
        <p:nvSpPr>
          <p:cNvPr id="4" name="Content Placeholder 3"/>
          <p:cNvSpPr>
            <a:spLocks noGrp="1"/>
          </p:cNvSpPr>
          <p:nvPr>
            <p:ph sz="half" idx="2"/>
          </p:nvPr>
        </p:nvSpPr>
        <p:spPr/>
        <p:txBody>
          <a:bodyPr/>
          <a:lstStyle/>
          <a:p>
            <a:r>
              <a:t>1.人工智能应用：人工智能在风险识别与分析中的应用逐渐普及，可以提高分析效率和准确性。</a:t>
            </a:r>
          </a:p>
          <a:p>
            <a:r>
              <a:t>2.敏捷风险管理：敏捷风险管理强调在研发过程中持续进行风险识别与分析，及时调整风险管理策略。</a:t>
            </a:r>
          </a:p>
          <a:p>
            <a:r>
              <a:t>3.网络安全风险：随着网络安全风险的增加，研发过程中的网络安全风险管理成为重要议题。</a:t>
            </a:r>
          </a:p>
          <a:p/>
        </p:txBody>
      </p:sp>
      <p:sp>
        <p:nvSpPr>
          <p:cNvPr id="5" name="Text Placeholder 4"/>
          <p:cNvSpPr>
            <a:spLocks noGrp="1"/>
          </p:cNvSpPr>
          <p:nvPr>
            <p:ph type="body" idx="3"/>
          </p:nvPr>
        </p:nvSpPr>
        <p:spPr/>
        <p:txBody>
          <a:bodyPr/>
          <a:lstStyle/>
          <a:p>
            <a:r>
              <a:t>实践建议</a:t>
            </a:r>
          </a:p>
        </p:txBody>
      </p:sp>
      <p:sp>
        <p:nvSpPr>
          <p:cNvPr id="6" name="Content Placeholder 5"/>
          <p:cNvSpPr>
            <a:spLocks noGrp="1"/>
          </p:cNvSpPr>
          <p:nvPr>
            <p:ph sz="half" idx="4"/>
          </p:nvPr>
        </p:nvSpPr>
        <p:spPr/>
        <p:txBody>
          <a:bodyPr/>
          <a:lstStyle/>
          <a:p>
            <a:r>
              <a:t>1.建立完善的风险管理机制：明确风险识别与分析的流程、方法和责任人，确保工作的有效开展。</a:t>
            </a:r>
          </a:p>
          <a:p>
            <a:r>
              <a:t>2.加强人员培训：提高研发人员的风险意识和专业能力，培养敏锐的风险嗅觉和应对能力。</a:t>
            </a:r>
          </a:p>
          <a:p>
            <a:r>
              <a:t>3.持续跟进和更新：定期评估风险管理效果，更新风险管理策略，适应不断变化的研发环境。</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风险评估与量化</a:t>
            </a:r>
          </a:p>
        </p:txBody>
      </p:sp>
      <p:sp>
        <p:nvSpPr>
          <p:cNvPr id="3" name="Subtitle 2"/>
          <p:cNvSpPr>
            <a:spLocks noGrp="1"/>
          </p:cNvSpPr>
          <p:nvPr>
            <p:ph type="subTitle" idx="1"/>
          </p:nvPr>
        </p:nvSpPr>
        <p:spPr/>
        <p:txBody>
          <a:bodyPr/>
          <a:lstStyle/>
          <a:p>
            <a:r>
              <a:t>研发风险管理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风险评估与量化</a:t>
            </a:r>
          </a:p>
        </p:txBody>
      </p:sp>
      <p:sp>
        <p:nvSpPr>
          <p:cNvPr id="3" name="Content Placeholder 2"/>
          <p:cNvSpPr>
            <a:spLocks noGrp="1"/>
          </p:cNvSpPr>
          <p:nvPr>
            <p:ph sz="half" idx="2"/>
          </p:nvPr>
        </p:nvSpPr>
        <p:spPr/>
        <p:txBody>
          <a:bodyPr/>
          <a:lstStyle/>
          <a:p>
            <a:r>
              <a:t>1.风险评估是对信息系统、网络、应用等进行安全评估的过程，通过对潜在的威胁、脆弱性和影响进行分析，确定风险的大小。</a:t>
            </a:r>
          </a:p>
          <a:p>
            <a:r>
              <a:t>2.风险评估包括定性评估和定量评估两种方法，其中定性评估主要依据经验和知识，定量评估则通过数据分析和统计方法。</a:t>
            </a:r>
          </a:p>
          <a:p>
            <a:r>
              <a:t>3.有效的风险评估能够帮助组织了解自身的安全状况，为制定合理的安全策略和措施提供依据。</a:t>
            </a:r>
          </a:p>
          <a:p/>
        </p:txBody>
      </p:sp>
      <p:sp>
        <p:nvSpPr>
          <p:cNvPr id="4" name="Text Placeholder 3"/>
          <p:cNvSpPr>
            <a:spLocks noGrp="1"/>
          </p:cNvSpPr>
          <p:nvPr>
            <p:ph type="body" idx="3"/>
          </p:nvPr>
        </p:nvSpPr>
        <p:spPr/>
        <p:txBody>
          <a:bodyPr/>
          <a:lstStyle/>
          <a:p>
            <a:r>
              <a:t>威胁评估</a:t>
            </a:r>
          </a:p>
        </p:txBody>
      </p:sp>
      <p:sp>
        <p:nvSpPr>
          <p:cNvPr id="5" name="Content Placeholder 4"/>
          <p:cNvSpPr>
            <a:spLocks noGrp="1"/>
          </p:cNvSpPr>
          <p:nvPr>
            <p:ph sz="half" idx="4"/>
          </p:nvPr>
        </p:nvSpPr>
        <p:spPr/>
        <p:txBody>
          <a:bodyPr/>
          <a:lstStyle/>
          <a:p>
            <a:r>
              <a:t>1.威胁评估是对可能危害信息系统或网络安全的外部和内部威胁进行分析和评估的过程。</a:t>
            </a:r>
          </a:p>
          <a:p>
            <a:r>
              <a:t>2.威胁评估需要考虑威胁的来源、动机、能力和可能性等因素，以及组织的安全防御措施。</a:t>
            </a:r>
          </a:p>
          <a:p>
            <a:r>
              <a:t>3.通过威胁评估，组织可以更好地了解自身的安全威胁，制定相应的防御策略和措施。</a:t>
            </a:r>
          </a:p>
          <a:p/>
        </p:txBody>
      </p:sp>
      <p:sp>
        <p:nvSpPr>
          <p:cNvPr id="6" name="Text Placeholder 5"/>
          <p:cNvSpPr>
            <a:spLocks noGrp="1"/>
          </p:cNvSpPr>
          <p:nvPr>
            <p:ph type="body" idx="1"/>
          </p:nvPr>
        </p:nvSpPr>
        <p:spPr/>
        <p:txBody>
          <a:bodyPr/>
          <a:lstStyle/>
          <a:p>
            <a:r>
              <a:t>风险评估的基础概念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风险评估与量化</a:t>
            </a:r>
          </a:p>
        </p:txBody>
      </p:sp>
      <p:sp>
        <p:nvSpPr>
          <p:cNvPr id="3" name="Content Placeholder 2"/>
          <p:cNvSpPr>
            <a:spLocks noGrp="1"/>
          </p:cNvSpPr>
          <p:nvPr>
            <p:ph sz="half" idx="2"/>
          </p:nvPr>
        </p:nvSpPr>
        <p:spPr/>
        <p:txBody>
          <a:bodyPr/>
          <a:lstStyle/>
          <a:p>
            <a:r>
              <a:t>1.脆弱性评估是对信息系统、网络、应用等存在的安全漏洞和弱点进行评估的过程。</a:t>
            </a:r>
          </a:p>
          <a:p>
            <a:r>
              <a:t>2.脆弱性评估需要全面考虑系统、网络、应用等各个方面的漏洞，包括已知漏洞和未知漏洞。</a:t>
            </a:r>
          </a:p>
          <a:p>
            <a:r>
              <a:t>3.通过脆弱性评估，组织可以了解自身的安全漏洞和弱点，及时采取措施进行修复和加固。</a:t>
            </a:r>
          </a:p>
          <a:p/>
        </p:txBody>
      </p:sp>
      <p:sp>
        <p:nvSpPr>
          <p:cNvPr id="4" name="Text Placeholder 3"/>
          <p:cNvSpPr>
            <a:spLocks noGrp="1"/>
          </p:cNvSpPr>
          <p:nvPr>
            <p:ph type="body" idx="3"/>
          </p:nvPr>
        </p:nvSpPr>
        <p:spPr/>
        <p:txBody>
          <a:bodyPr/>
          <a:lstStyle/>
          <a:p>
            <a:r>
              <a:t>风险量化方法</a:t>
            </a:r>
          </a:p>
        </p:txBody>
      </p:sp>
      <p:sp>
        <p:nvSpPr>
          <p:cNvPr id="5" name="Content Placeholder 4"/>
          <p:cNvSpPr>
            <a:spLocks noGrp="1"/>
          </p:cNvSpPr>
          <p:nvPr>
            <p:ph sz="half" idx="4"/>
          </p:nvPr>
        </p:nvSpPr>
        <p:spPr/>
        <p:txBody>
          <a:bodyPr/>
          <a:lstStyle/>
          <a:p>
            <a:r>
              <a:t>1.风险量化是通过数学模型和统计方法，对风险评估的结果进行量化处理的过程。</a:t>
            </a:r>
          </a:p>
          <a:p>
            <a:r>
              <a:t>2.风险量化可以帮助组织更加准确地了解风险的大小和危害程度，为决策提供更加科学的依据。</a:t>
            </a:r>
          </a:p>
          <a:p>
            <a:r>
              <a:t>3.常用的风险量化方法包括概率风险评估、模糊风险评估、灰色风险评估等。</a:t>
            </a:r>
          </a:p>
          <a:p/>
        </p:txBody>
      </p:sp>
      <p:sp>
        <p:nvSpPr>
          <p:cNvPr id="6" name="Text Placeholder 5"/>
          <p:cNvSpPr>
            <a:spLocks noGrp="1"/>
          </p:cNvSpPr>
          <p:nvPr>
            <p:ph type="body" idx="1"/>
          </p:nvPr>
        </p:nvSpPr>
        <p:spPr/>
        <p:txBody>
          <a:bodyPr/>
          <a:lstStyle/>
          <a:p>
            <a:r>
              <a:t>脆弱性评估</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风险评估与量化</a:t>
            </a:r>
          </a:p>
        </p:txBody>
      </p:sp>
      <p:sp>
        <p:nvSpPr>
          <p:cNvPr id="3" name="Text Placeholder 2"/>
          <p:cNvSpPr>
            <a:spLocks noGrp="1"/>
          </p:cNvSpPr>
          <p:nvPr>
            <p:ph type="body" idx="1"/>
          </p:nvPr>
        </p:nvSpPr>
        <p:spPr/>
        <p:txBody>
          <a:bodyPr/>
          <a:lstStyle/>
          <a:p>
            <a:r>
              <a:t>风险评估的挑战与趋势</a:t>
            </a:r>
          </a:p>
        </p:txBody>
      </p:sp>
      <p:sp>
        <p:nvSpPr>
          <p:cNvPr id="4" name="Content Placeholder 3"/>
          <p:cNvSpPr>
            <a:spLocks noGrp="1"/>
          </p:cNvSpPr>
          <p:nvPr>
            <p:ph sz="half" idx="2"/>
          </p:nvPr>
        </p:nvSpPr>
        <p:spPr/>
        <p:txBody>
          <a:bodyPr/>
          <a:lstStyle/>
          <a:p>
            <a:r>
              <a:t>1.随着信息技术的快速发展和复杂度的不断提高，风险评估面临着越来越多的挑战。</a:t>
            </a:r>
          </a:p>
          <a:p>
            <a:r>
              <a:t>2.未来，风险评估将更加注重实际场景和应用需求，更加注重综合评估和智能化评估。</a:t>
            </a:r>
          </a:p>
          <a:p>
            <a:r>
              <a:t>3.同时，随着人工智能、大数据等技术的应用，风险评估的效率和准确性也将不断提高。</a:t>
            </a:r>
          </a:p>
          <a:p/>
        </p:txBody>
      </p:sp>
      <p:sp>
        <p:nvSpPr>
          <p:cNvPr id="5" name="Text Placeholder 4"/>
          <p:cNvSpPr>
            <a:spLocks noGrp="1"/>
          </p:cNvSpPr>
          <p:nvPr>
            <p:ph type="body" idx="3"/>
          </p:nvPr>
        </p:nvSpPr>
        <p:spPr/>
        <p:txBody>
          <a:bodyPr/>
          <a:lstStyle/>
          <a:p>
            <a:r>
              <a:t>风险评估的实践建议</a:t>
            </a:r>
          </a:p>
        </p:txBody>
      </p:sp>
      <p:sp>
        <p:nvSpPr>
          <p:cNvPr id="6" name="Content Placeholder 5"/>
          <p:cNvSpPr>
            <a:spLocks noGrp="1"/>
          </p:cNvSpPr>
          <p:nvPr>
            <p:ph sz="half" idx="4"/>
          </p:nvPr>
        </p:nvSpPr>
        <p:spPr/>
        <p:txBody>
          <a:bodyPr/>
          <a:lstStyle/>
          <a:p>
            <a:r>
              <a:t>1.组织应该加强风险评估的意识，建立完善的风险评估机制和流程。</a:t>
            </a:r>
          </a:p>
          <a:p>
            <a:r>
              <a:t>2.在进行风险评估时，应该充分考虑实际情况和需求，选择合适的评估方法和工具。</a:t>
            </a:r>
          </a:p>
          <a:p>
            <a:r>
              <a:t>3.在评估过程中，应该注重数据的收集和分析，确保评估结果的准确性和客观性。</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风险应对策略制定</a:t>
            </a:r>
          </a:p>
        </p:txBody>
      </p:sp>
      <p:sp>
        <p:nvSpPr>
          <p:cNvPr id="3" name="Subtitle 2"/>
          <p:cNvSpPr>
            <a:spLocks noGrp="1"/>
          </p:cNvSpPr>
          <p:nvPr>
            <p:ph type="subTitle" idx="1"/>
          </p:nvPr>
        </p:nvSpPr>
        <p:spPr/>
        <p:txBody>
          <a:bodyPr/>
          <a:lstStyle/>
          <a:p>
            <a:r>
              <a:t>研发风险管理</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风险应对策略制定</a:t>
            </a:r>
          </a:p>
        </p:txBody>
      </p:sp>
      <p:sp>
        <p:nvSpPr>
          <p:cNvPr id="3" name="Content Placeholder 2"/>
          <p:cNvSpPr>
            <a:spLocks noGrp="1"/>
          </p:cNvSpPr>
          <p:nvPr>
            <p:ph sz="half" idx="2"/>
          </p:nvPr>
        </p:nvSpPr>
        <p:spPr/>
        <p:txBody>
          <a:bodyPr/>
          <a:lstStyle/>
          <a:p>
            <a:r>
              <a:t>1.风险应对策略制定的必要性：研发过程中难免会遇到各种风险，为了确保项目的顺利进行，必须预先制定风险应对策略。</a:t>
            </a:r>
          </a:p>
          <a:p>
            <a:r>
              <a:t>2.风险应对策略的主要构成：识别风险、评估风险、制定应对措施、监控和调整。</a:t>
            </a:r>
          </a:p>
          <a:p>
            <a:r>
              <a:t>3.风险应对策略制定的基本原则：及时性、针对性、经济性和可操作性。</a:t>
            </a:r>
          </a:p>
          <a:p/>
        </p:txBody>
      </p:sp>
      <p:sp>
        <p:nvSpPr>
          <p:cNvPr id="4" name="Text Placeholder 3"/>
          <p:cNvSpPr>
            <a:spLocks noGrp="1"/>
          </p:cNvSpPr>
          <p:nvPr>
            <p:ph type="body" idx="3"/>
          </p:nvPr>
        </p:nvSpPr>
        <p:spPr/>
        <p:txBody>
          <a:bodyPr/>
          <a:lstStyle/>
          <a:p>
            <a:r>
              <a:t>风险识别与评估</a:t>
            </a:r>
          </a:p>
        </p:txBody>
      </p:sp>
      <p:sp>
        <p:nvSpPr>
          <p:cNvPr id="5" name="Content Placeholder 4"/>
          <p:cNvSpPr>
            <a:spLocks noGrp="1"/>
          </p:cNvSpPr>
          <p:nvPr>
            <p:ph sz="half" idx="4"/>
          </p:nvPr>
        </p:nvSpPr>
        <p:spPr/>
        <p:txBody>
          <a:bodyPr/>
          <a:lstStyle/>
          <a:p>
            <a:r>
              <a:t>1.风险识别的主要方法：头脑风暴、历史数据分析、专家评估等。</a:t>
            </a:r>
          </a:p>
          <a:p>
            <a:r>
              <a:t>2.风险评估的主要指标：风险概率、影响程度、时间因素等。</a:t>
            </a:r>
          </a:p>
          <a:p>
            <a:r>
              <a:t>3.风险识别与评估的注意事项：保持客观性、充分收集数据、定期更新。</a:t>
            </a:r>
          </a:p>
          <a:p/>
        </p:txBody>
      </p:sp>
      <p:sp>
        <p:nvSpPr>
          <p:cNvPr id="6" name="Text Placeholder 5"/>
          <p:cNvSpPr>
            <a:spLocks noGrp="1"/>
          </p:cNvSpPr>
          <p:nvPr>
            <p:ph type="body" idx="1"/>
          </p:nvPr>
        </p:nvSpPr>
        <p:spPr/>
        <p:txBody>
          <a:bodyPr/>
          <a:lstStyle/>
          <a:p>
            <a:r>
              <a:t>风险应对策略制定概述</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风险应对策略制定</a:t>
            </a:r>
          </a:p>
        </p:txBody>
      </p:sp>
      <p:sp>
        <p:nvSpPr>
          <p:cNvPr id="3" name="Text Placeholder 2"/>
          <p:cNvSpPr>
            <a:spLocks noGrp="1"/>
          </p:cNvSpPr>
          <p:nvPr>
            <p:ph type="body" idx="1"/>
          </p:nvPr>
        </p:nvSpPr>
        <p:spPr/>
        <p:txBody>
          <a:bodyPr/>
          <a:lstStyle/>
          <a:p>
            <a:r>
              <a:t>风险应对策略分类</a:t>
            </a:r>
          </a:p>
        </p:txBody>
      </p:sp>
      <p:sp>
        <p:nvSpPr>
          <p:cNvPr id="4" name="Content Placeholder 3"/>
          <p:cNvSpPr>
            <a:spLocks noGrp="1"/>
          </p:cNvSpPr>
          <p:nvPr>
            <p:ph sz="half" idx="2"/>
          </p:nvPr>
        </p:nvSpPr>
        <p:spPr/>
        <p:txBody>
          <a:bodyPr/>
          <a:lstStyle/>
          <a:p>
            <a:r>
              <a:t>1.预防性策略：通过提前采取措施，降低风险发生的概率。</a:t>
            </a:r>
          </a:p>
          <a:p>
            <a:r>
              <a:t>2.应对性策略：在风险发生后，及时采取措施，降低损失。</a:t>
            </a:r>
          </a:p>
          <a:p>
            <a:r>
              <a:t>3.综合性策略：结合预防性和应对性策略，全面管理风险。</a:t>
            </a:r>
          </a:p>
          <a:p/>
        </p:txBody>
      </p:sp>
      <p:sp>
        <p:nvSpPr>
          <p:cNvPr id="5" name="Text Placeholder 4"/>
          <p:cNvSpPr>
            <a:spLocks noGrp="1"/>
          </p:cNvSpPr>
          <p:nvPr>
            <p:ph type="body" idx="3"/>
          </p:nvPr>
        </p:nvSpPr>
        <p:spPr/>
        <p:txBody>
          <a:bodyPr/>
          <a:lstStyle/>
          <a:p>
            <a:r>
              <a:t>制定风险应对措施</a:t>
            </a:r>
          </a:p>
        </p:txBody>
      </p:sp>
      <p:sp>
        <p:nvSpPr>
          <p:cNvPr id="6" name="Content Placeholder 5"/>
          <p:cNvSpPr>
            <a:spLocks noGrp="1"/>
          </p:cNvSpPr>
          <p:nvPr>
            <p:ph sz="half" idx="4"/>
          </p:nvPr>
        </p:nvSpPr>
        <p:spPr/>
        <p:txBody>
          <a:bodyPr/>
          <a:lstStyle/>
          <a:p>
            <a:r>
              <a:t>1.制定风险应对措施的流程：确定风险应对策略、分配资源、制定详细计划。</a:t>
            </a:r>
          </a:p>
          <a:p>
            <a:r>
              <a:t>2.风险应对措施的选择：根据风险评估结果，选择最合适的应对措施。</a:t>
            </a:r>
          </a:p>
          <a:p>
            <a:r>
              <a:t>3.风险应对措施的实施：确保措施的有效执行，及时调整策略。</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风险应对策略制定</a:t>
            </a:r>
          </a:p>
        </p:txBody>
      </p:sp>
      <p:sp>
        <p:nvSpPr>
          <p:cNvPr id="3" name="Text Placeholder 2"/>
          <p:cNvSpPr>
            <a:spLocks noGrp="1"/>
          </p:cNvSpPr>
          <p:nvPr>
            <p:ph type="body" idx="1"/>
          </p:nvPr>
        </p:nvSpPr>
        <p:spPr/>
        <p:txBody>
          <a:bodyPr/>
          <a:lstStyle/>
          <a:p>
            <a:r>
              <a:t>风险监控与调整</a:t>
            </a:r>
          </a:p>
        </p:txBody>
      </p:sp>
      <p:sp>
        <p:nvSpPr>
          <p:cNvPr id="4" name="Content Placeholder 3"/>
          <p:cNvSpPr>
            <a:spLocks noGrp="1"/>
          </p:cNvSpPr>
          <p:nvPr>
            <p:ph sz="half" idx="2"/>
          </p:nvPr>
        </p:nvSpPr>
        <p:spPr/>
        <p:txBody>
          <a:bodyPr/>
          <a:lstStyle/>
          <a:p>
            <a:r>
              <a:t>1.风险监控的必要性：确保风险应对策略的有效性，及时发现新风险。</a:t>
            </a:r>
          </a:p>
          <a:p>
            <a:r>
              <a:t>2.风险监控的主要手段：定期报告、关键指标监控、专项审计等。</a:t>
            </a:r>
          </a:p>
          <a:p>
            <a:r>
              <a:t>3.风险应对策略的调整：根据监控结果，及时调整风险应对策略，确保项目的顺利进行。</a:t>
            </a:r>
          </a:p>
          <a:p/>
        </p:txBody>
      </p:sp>
      <p:sp>
        <p:nvSpPr>
          <p:cNvPr id="5" name="Text Placeholder 4"/>
          <p:cNvSpPr>
            <a:spLocks noGrp="1"/>
          </p:cNvSpPr>
          <p:nvPr>
            <p:ph type="body" idx="3"/>
          </p:nvPr>
        </p:nvSpPr>
        <p:spPr/>
        <p:txBody>
          <a:bodyPr/>
          <a:lstStyle/>
          <a:p>
            <a:r>
              <a:t>案例分析与总结</a:t>
            </a:r>
          </a:p>
        </p:txBody>
      </p:sp>
      <p:sp>
        <p:nvSpPr>
          <p:cNvPr id="6" name="Content Placeholder 5"/>
          <p:cNvSpPr>
            <a:spLocks noGrp="1"/>
          </p:cNvSpPr>
          <p:nvPr>
            <p:ph sz="half" idx="4"/>
          </p:nvPr>
        </p:nvSpPr>
        <p:spPr/>
        <p:txBody>
          <a:bodyPr/>
          <a:lstStyle/>
          <a:p>
            <a:r>
              <a:t>1.分析典型案例：介绍成功的风险应对策略案例，总结经验教训。</a:t>
            </a:r>
          </a:p>
          <a:p>
            <a:r>
              <a:t>2.总结主要观点：强调风险应对策略制定的重要性，提炼关键成功因素。</a:t>
            </a:r>
          </a:p>
          <a:p>
            <a:r>
              <a:t>3.展望未来趋势：探讨研发风险管理的发展趋势和挑战，为未来的风险应对策略制定提供指导。</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https://d.book118.com/098121130064006026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112</Paragraphs>
  <Slides>18</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18</vt:i4>
      </vt:variant>
    </vt:vector>
  </HeadingPairs>
  <TitlesOfParts>
    <vt:vector baseType="lpstr" size="32">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研发风险管理概述</vt:lpstr>
      <vt:lpstr> 研发风险管理概述</vt:lpstr>
      <vt:lpstr> 研发风险管理概述</vt:lpstr>
      <vt:lpstr> 风险识别与分析</vt:lpstr>
      <vt:lpstr> 风险识别与分析</vt:lpstr>
      <vt:lpstr> 风险识别与分析</vt:lpstr>
      <vt:lpstr> 风险识别与分析</vt:lpstr>
      <vt:lpstr> 风险评估与量化</vt:lpstr>
      <vt:lpstr> 风险评估与量化</vt:lpstr>
      <vt:lpstr> 风险评估与量化</vt:lpstr>
      <vt:lpstr> 风险评估与量化</vt:lpstr>
      <vt:lpstr> 风险应对策略制定</vt:lpstr>
      <vt:lpstr> 风险应对策略制定</vt:lpstr>
      <vt:lpstr> 风险应对策略制定</vt:lpstr>
      <vt:lpstr> 风险应对策略制定</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2024-09-03T20:04:59.249</cp:lastPrinted>
  <dcterms:created xsi:type="dcterms:W3CDTF">2024-09-03T12:04:59Z</dcterms:created>
  <dcterms:modified xsi:type="dcterms:W3CDTF">2024-09-03T12:05:01Z</dcterms:modified>
</cp:coreProperties>
</file>