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F7E1B-DCDB-462A-91B1-4021F264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EC3D7-84F6-4405-A7BE-235032A6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EF59B-FA60-473D-A4E8-A86362DA4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A4CB6-DD8E-4014-A0FB-E0F46588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7EC0D-2B6A-4ED1-9880-2AFBD39FC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9D578-13A1-4447-9197-6F2628BB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23A5D-1A19-4C0B-B69A-41585629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CB4FF-AFD7-4A9C-8550-D7BFF94C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28E55-DD3C-4326-B50B-B366CDA3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7A328-12CB-4A6D-9D30-CF333DC0E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73BFD-DB3A-4BE3-B4DF-8D379359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1131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营销错误案例分析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营销策略错误案例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营销执行错误案例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营销评估错误案例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营销错误案例分析旨在揭示营销实践中存在的问题和误区，为营销人员提供前车之鉴，提高营销效果。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策略的正确运用对于企业的成功至关重要。然而，在实际操作中，许多企业由于对市场和消费者的理解不足、策略不当等原因，导致营销效果不佳甚至失败。因此，对营销错误案例进行分析和总结，对于提高企业营销水平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选择的案例应具有代表性，能够反映营销实践中常见的问题和误区。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真实性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案例应来源于实际的企业营销实践，确保分析的客观性和实用性。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案例应能够引发思考，为营销人员提供有益的启示和借鉴。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营销策略错误案例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目标市场定位错误是指企业在营销过程中，未能准确识别和定位目标消费群体，导致营销活动偏离目标客户的需求和偏好。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营销策略时，应首先对目标市场进行深入的分析和研究，了解目标客户的消费习惯、需求、偏好以及市场趋势。如果未能准确把握目标市场的特点，或者将目标市场定位得过于宽泛或过于狭窄，都可能导致营销活动的失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目标市场定位错误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产品定价策略失误是指企业在制定产品价格时，未能充分考虑市场需求、竞争状况以及产品成本等因素，导致产品价格过高或过低，影响销售和利润。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是营销策略中的重要环节，需要综合考虑多方面因素。如果价格过高，可能会降低产品的竞争力，导致销量下降；如果价格过低，可能会影响产品质量和品牌形象，同样不利于销售。因此，企业应根据市场状况、客户需求和产品成本等因素，制定合理的定价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产品定价策略失误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营销渠道选择不当是指企业在选择销售渠道时，未能根据产品特点、市场需求和竞争状况等因素进行合理选择，导致销售渠道不畅或效率低下。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渠道的选择对于营销效果至关重要。不同的产品需要不同的销售渠道，企业在选择销售渠道时应充分考虑产品的特点、市场需求和竞争状况等因素。如果选择不当，可能会导致销售渠道不畅或效率低下，影响产品的销售和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营销渠道选择不当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营销执行错误案例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营销活动策划不力是指企业在策划营销活动时缺乏明确的目标、策略和计划，导致活动效果不佳。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企业在策划营销活动时，没有充分考虑目标受众的需求和特点，缺乏创意和差异化，导致活动缺乏吸引力。同时，缺乏有效的执行计划和资源分配，导致活动执行不力，无法达到预期效果。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营销活动策划不力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https://d.book118.com/098121131113006036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2024-09-16T04:20:31.568</cp:lastPrinted>
  <dcterms:created xsi:type="dcterms:W3CDTF">2024-09-15T20:20:31Z</dcterms:created>
  <dcterms:modified xsi:type="dcterms:W3CDTF">2024-09-15T20:20:33Z</dcterms:modified>
</cp:coreProperties>
</file>