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FDC2A-C521-4922-B609-622D25FD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C2039-C4FC-4CB0-9A86-7B057CFB3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DA4D9-4DCC-42AA-A986-D6F89106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576F0-078A-4B15-8761-D5E0731D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6BC72-0366-4928-8F67-8AE29F614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E49A9-D10F-4A4B-AA65-5FAB3C39D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9C70F-765D-48AC-8380-91437DF0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51FD8-3323-4D6E-81D0-26CB5281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1DDEE-D1FC-4AA2-8A58-20E26D521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E9450-294A-4D7F-8E49-435C1CD00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BD90F-DFB2-4154-B7B0-5215D9D7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214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结膜疾病的护理\n## 1.结膜疾病的基本概念及分类\n### 1.1结膜组织的结构和功能概述\n### 1.2结膜疾病的定义和分类\n### 1.3结膜疾病的发病原因和流行病学\n## 2.结膜疾病的临床表现和诊断\n### 2.1结膜疾病的常见症状和体征\n### 2.2结膜疾病的诊断方法\n### 2.3结膜疾病的鉴别诊断\n## 3.结膜疾病的治疗和护理\n### 3.1结膜疾病的药物治疗\n### 3.2结膜疾病的物理治疗和手术治疗\n### 3.3结膜疾病的护理措施和注意事项\n## 4.结膜疾病的预防与健康教育\n### 4.1结膜疾病的预防措施\n### 4.2结膜疾病的健康教育\n### 4.3结膜疾病的患者教育和管理\n## 5.结膜疾病的病例分析与讨论\n### 5.1典型结膜疾病病例介绍与分析\n### 5.2结膜疾病的治疗经验和教训\n### 5.3结膜疾病的未来研究方向和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结膜疾病的护理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结膜疾病的基本概念及分类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结膜组织分为三层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上皮层：由多层细胞组成，负责保护、修复和分泌功能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基质层：富含胶原蛋白和弹性纤维，为结膜提供支撑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血管层：负责营养和氧气的供应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结膜功能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保护眼球：防止外界病原体侵入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润滑眼球：维持眼球表面的光滑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免疫防御：分泌抗体，抵抗病原体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结膜组织的结构和功能概述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结膜疾病的定义和分类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结膜疾病定义：影响结膜组织的疾病，包括炎症、感染、变性等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结膜疾病分类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炎症性结膜病：如急性结膜炎、慢性结膜炎等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感染性结膜病：如病毒性结膜炎、细菌性结膜炎等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变态反应性结膜病：如过敏性结膜炎、季节性结膜炎等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遗传性结膜病：如角膜缘干细胞缺乏症等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其他：如结膜肿瘤、结膜结石等</a:t>
            </a:r>
            <a:endParaRPr/>
          </a:p>
        </p:txBody>
      </p:sp>
      <p:cxnSp>
        <p:nvCxnSpPr>
          <p:cNvPr id="18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结膜疾病的发病原因和流行病学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感染：如病毒、细菌、真菌等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免疫反应：如过敏反应、自身免疫反应等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环境因素：如空气污染、紫外线、化学物质等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遗传因素：如遗传性结膜病等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流行病学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高发人群：儿童、老年人、免疫力低下者等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季节分布：某些结膜病如季节性结膜炎在特定季节高发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地理分布：某些地区因环境因素导致结膜病高发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结膜疾病的临床表现和诊断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结膜疾病的常见症状和体征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眼红：结膜充血、红肿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眼痒：不适感、瘙痒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眼分泌物：增多、性状改变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视力下降：结膜水肿、角膜病变等影响视力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结膜充血：血管扩张、血丝增多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结膜水肿：结膜肿胀、透明度降低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角膜病变：角膜浸润、溃疡等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泪液分泌减少：泪腺功能受损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9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0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1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2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4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2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临床检查：详细询问病史、观察眼部体征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2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实验室检查：结膜刮片、细菌培养、病毒检测等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2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影像学检查：眼部超声、CT、MRI等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1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免疫学检查：血清学试验、结膜组织免疫荧光检查等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结膜疾病的诊断方法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35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炎症性结膜病：与急性结膜炎、慢性结膜炎等鉴别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感染性结膜病：与病毒性结膜炎、细菌性结膜炎等鉴别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变态反应性结膜病：与过敏性结膜炎、季节性结膜炎等鉴别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遗传性结膜病：与角膜缘干细胞缺乏症等鉴别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其他：与结膜肿瘤、结膜结石等鉴别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结膜疾病的鉴别诊断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结膜疾病的治疗和护理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结膜疾病的药物治疗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抗生素：用于细菌性结膜炎、病毒性结膜炎等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抗过敏药：用于过敏性结膜炎、季节性结膜炎等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消炎药：用于炎症性结膜病、免疫性结膜病等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人工泪液：用于改善眼部干燥、润滑眼球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https://d.book118.com/098122143005006036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结膜疾病的护理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2024-09-15T02:32:30.866</cp:lastPrinted>
  <dcterms:created xsi:type="dcterms:W3CDTF">2024-09-14T18:32:30Z</dcterms:created>
  <dcterms:modified xsi:type="dcterms:W3CDTF">2024-09-14T18:32:32Z</dcterms:modified>
</cp:coreProperties>
</file>