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C7284-6846-4E28-AD75-B69762E2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CBDF6-E111-41C8-84A1-0E8B0177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3D84B-E1DD-4A8F-83E4-548221253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4662E-897E-4767-ADD5-2B19ABE85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2755B-A834-4019-878E-42040163A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416A0-D030-4BCF-9E52-F4D3AEA7B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BC23C-1865-468F-84F8-0C9819BC2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E62B1-FB4D-4D24-8618-41012981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B81C7-5982-46F5-871F-80D719A9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ECDB3-F334-46D9-B473-35DD30E9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26FF1-004C-4959-8BA3-504223AF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303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光电子行业2024年生产前景展望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核心技术创新与突破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重点产品领域市场前景分析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产业链协同发展机遇挖掘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企业战略布局与竞争力提升策略建议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光电子技术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包括激光技术、红外技术、光纤技术等。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光电子器件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包括发光器件、光接收器件、光传输器件等。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光电子系统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包括光通信、光存储、光显示等系统。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光电子行业定义及分类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中国光电子行业市场规模不断扩大，已经成为全球最大的光电子市场之一。国内企业在光电子器件、光电子系统等领域取得重要突破，竞争力不断提升。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全球光电子行业市场呈现快速增长态势，欧美日等发达国家在技术研发、品牌建设等方面具有优势。国际竞争日益激烈，中国企业需加强自主创新能力和品牌建设。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国家出台一系列政策扶持光电子产业发展，包括税收优惠、资金扶持、人才引进等方面。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国内外相关法规对光电子产品的安全、环保等方面提出严格要求，企业需要加强合规意识和风险管理。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随着科技不断进步，光电子技术将不断创新发展，推动行业升级换代。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应用拓展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光电子产品在通信、医疗、工业等领域的应用不断拓展，市场需求将持续增长。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中国光电子行业将积极参与国际竞争与合作，提升国际影响力。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核心技术创新与突破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 LED具有高亮度、高对比度、低功耗等优点，被认为是下一代显示技术的有力竞争者。随着技术的不断成熟和成本的降低，Micro LED有望在2024年实现大规模商业化应用。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 LED显示技术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柔性显示技术以其独特的可弯曲、可折叠特性，为电子产品设计带来了更多的可能性。随着柔性基板、薄膜晶体管等关键技术的突破，柔性显示技术将在2024年迎来爆发式增长。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柔性显示技术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新型显示技术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通过集成传感器、无线通信等技术，智能照明系统能够实现远程控制、自动调节光照亮度等功能，提高照明舒适度和节能效果。2024年，智能照明技术将在家庭、办公、公共场所等领域得到广泛应用。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智能照明技术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植物照明技术利用LED等光源模拟自然光环境，为植物生长提供适宜的光照条件。随着农业现代化的推进和垂直农业的发展，植物照明技术将在2024年迎来快速增长。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植物照明技术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先进照明技术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激光雷达具有高分辨率、高精度、抗干扰能力强等优点，被广泛应用于自动驾驶、机器人等领域。随着自动驾驶技术的不断发展和市场规模的扩大，激光雷达技术将在2024年迎来爆发式增长。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红外成像技术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红外成像技术利用物体发射的红外辐射进行成像，具有夜视能力强、抗干扰能力强等优点。随着安防监控、智能家居等市场的不断扩大，红外成像技术将在2024年得到广泛应用。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激光雷达技术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激光与红外技术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光电传感器能够将光信号转换为电信号，具有响应速度快、精度高、非接触式测量等优点。随着工业自动化和智能制造的推进，光电传感器技术将在2024年得到广泛应用。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光电检测技术利用光电效应对物体进行检测和测量，具有高精度、高灵敏度等优点。随着环保监测、医疗诊断等领域的需求不断增长，光电检测技术将在2024年迎来快速发展。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光电传感器技术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光电检测技术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光电传感与检测技术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重点产品领域市场前景分析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随着消费者对高品质显示体验的需求不断增长，显示器件市场规模持续扩大。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柔性显示、透明显示等新技术不断涌现，为显示器件市场带来新的增长点。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显示器件在智能家居、车载显示等领域的应用不断拓展，市场需求持续增长。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显示器件市场现状及前景预测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LED照明产品具有高效、节能、环保等优势，市场需求不断增长。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节能环保趋势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智能照明控制系统逐渐普及，为照明产品市场带来新的增长点。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照明产品在城市景观、室内装饰等领域的应用越来越广泛，市场需求持续增长。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应用领域多样化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照明产品市场现状及前景预测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https://d.book118.com/098123036017006027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2024-09-04T18:16:16.096</cp:lastPrinted>
  <dcterms:created xsi:type="dcterms:W3CDTF">2024-09-04T10:16:16Z</dcterms:created>
  <dcterms:modified xsi:type="dcterms:W3CDTF">2024-09-04T10:16:18Z</dcterms:modified>
</cp:coreProperties>
</file>