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DF432-8BD9-4D81-A04A-881BF6EF0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895BD-8907-48F0-8346-99C0B18B6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04A7C-D4CF-4E69-9AED-12874ECD1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731EC-92FA-4A25-A321-A0185DC8C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7BEF5F-FC37-4E78-A99E-50860B49D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E5802B-6A2A-4597-BBB9-208B390D7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B8E75B-60A9-4D13-B94A-E9E7675DC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8BE14-12A9-4A07-A563-006127C68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96588-D338-4B8D-8DFB-C15FFEE9C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8FB9A-37D6-449D-A8E6-073AF9359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090FE-6148-40DB-9336-4A116F2B6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24024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人际沟通和护患关系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护患关系建立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有效沟通在护患关系中的应用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护患关系中的冲突与解决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护患关系中的情绪管理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护患关系未来发展与展望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590" r="26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沟通是人们之间传递信息和交流思想的过程，包括语言、文字、肢体动作等多种方式。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良好的沟通是建立人际关系、解决冲突和达成共识的基础，对于个人和组织的发展至关重要。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包括口头沟通、书面沟通、非语言沟通等。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包括面对面交流、电话、电子邮件、社交媒体等。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沟通的类型与方式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包括语言障碍、文化差异、信息不对称、情绪障碍等。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针对不同的障碍采取相应的解决策略，如提高语言表达能力、了解文化差异、增加信息透明度、控制情绪等。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625" r="26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沟通障碍与解决策略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护患关系建立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https://d.book118.com/098124024015006027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2024-09-04T17:40:16.111</cp:lastPrinted>
  <dcterms:created xsi:type="dcterms:W3CDTF">2024-09-04T09:40:16Z</dcterms:created>
  <dcterms:modified xsi:type="dcterms:W3CDTF">2024-09-04T09:40:17Z</dcterms:modified>
</cp:coreProperties>
</file>