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23438-B6F1-43D9-8830-12732A5F1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A998C-EDEC-4C03-A9EB-EEEE91659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86276-1B66-4F7B-8D5C-B535A3780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A9D33-8BC6-41F4-853F-2E2E74FF7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51AB7-A335-42BC-913A-58530E59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0FF2CD-578E-4DDC-9704-ED3C61F90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C982B3-6828-4D78-8CD2-F65B55E93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E19A1-6D07-4E8F-91D9-4ADC9C2FC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3CF92-1CC2-4953-919F-3365AD801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D7E15-5221-4F4F-95EA-6247F3C04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B8EB9-E3FD-436F-B550-7217D14F0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4043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加强质量安全管理推动工业创新发展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质量安全管理现状及问题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加强质量安全管理的措施与建议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工业创新发展现状及挑战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加强质量安全管理对工业创新发展的推动作用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537" r="175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工业发展进入新阶段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随着全球化和信息化的加速推进，工业发展面临新的机遇和挑战，加强质量安全管理成为推动工业创新发展的重要保障。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质量安全事关民生福祉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工业产品质量安全直接关系到人民群众的生命财产安全和身体健康，加强质量安全管理是保障和改善民生的必然要求。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提升国际竞争力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在全球经济一体化背景下，工业产品的国际竞争愈发激烈，加强质量安全管理有利于提高我国工业产品的国际竞争力。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" b="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本报告旨在分析当前工业质量安全管理存在的问题，提出加强质量安全管理的对策措施，为推动工业创新发展提供参考。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本报告主要围绕工业领域的质量安全管理展开研究，涉及工业产品质量安全监管、企业质量安全管理、技术创新与质量提升等方面。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质量安全管理现状及问题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国家层面出台了一系列质量安全管理法规和标准，为工业领域的质量安全管理提供了基本遵循。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法规标准体系逐步健全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越来越多的企业开始重视质量安全管理，建立健全内部管理制度，加强员工培训，提高产品质量和安全性能。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企业主体责任意识增强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政府监管部门加大对工业产品质量安全的监管力度，加强了对企业的监督检查和违法行为的惩处。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监管力度不断加强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当前质量安全管理水平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监管手段相对落后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当前监管手段主要以传统的人工检查为主，缺乏智能化、信息化等现代科技手段的支持，监管效率和准确性有待提高。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法规标准执行不力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尽管国家层面出台了相关法规和标准，但在实际执行过程中存在监管不到位、执法不严格等问题。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企业主体责任落实不到位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部分企业存在重生产轻安全、重效益轻质量的现象，对质量安全管理投入不足，导致产品质量和安全性能难以保障。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法规标准体系不完善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当前法规标准体系尚不健全，部分领域存在法规空白或标准缺失，导致企业无所适从或钻空子。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企业内部管理不规范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部分企业缺乏完善的质量安全管理体系和制度，员工培训不足，导致产品质量和安全性能难以保障。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监管部门力量不足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政府监管部门在人员、经费等方面存在不足，导致监管力度不够，难以全面覆盖所有企业和产品。同时，监管部门之间也存在职责不清、协调不畅等问题，影响了监管效果。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加强质量安全管理的措施与建议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加强标准体系建设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推动工业产品质量安全标准制修订工作，提高标准的科学性、规范性和可操作性，引导企业采用先进标准。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强化法规宣传和培训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加强对质量安全法规的宣传和培训，提高企业和公众的质量安全意识，营造良好的质量安全氛围。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制定和完善质量安全法律法规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建立健全工业产品质量安全法律法规体系，明确各方责任和义务，加大对违法行为的惩处力度。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完善质量安全法规体系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明确企业主体责任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企业要切实履行质量安全主体责任，建立完善的质量安全管理体系，确保产品质量安全。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加强企业内部管理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企业要加强内部质量安全管理，建立完善的产品质量追溯体系，实现产品质量全过程控制。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鼓励企业自我声明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鼓励企业通过自我声明等方式展示产品质量安全信息，接受社会监督，提高企业公信力。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强化企业主体责任落实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加强质量安全监管队伍建设，提高监管人员的专业素质和业务能力，确保监管工作有效开展。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加强监管队伍建设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创新质量安全监管手段和方法，采用信息化、大数据等现代技术手段提高监管效率和准确性。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完善监管手段和方法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加强跨部门、跨地区的协作配合，形成监管合力，共同推动工业产品质量安全水平提升。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提升监管能力和水平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推广先进质量管理方法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积极推广先进的质量管理方法和技术手段，引导企业采用数字化、智能化等质量管理方式提高产品质量水平。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加强信息化技术应用培训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加强对企业信息化技术应用能力的培训和支持，提高企业运用信息化手段进行质量安全管理的能力和水平。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建设质量安全信息化平台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利用信息化技术建设工业产品质量安全信息化平台，实现产品质量安全信息的实时共享和动态管理。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推进信息化技术应用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https://d.book118.com/098124043062006033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2024-09-11T11:37:37.506</cp:lastPrinted>
  <dcterms:created xsi:type="dcterms:W3CDTF">2024-09-11T03:37:37Z</dcterms:created>
  <dcterms:modified xsi:type="dcterms:W3CDTF">2024-09-11T03:37:39Z</dcterms:modified>
</cp:coreProperties>
</file>