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9FAA9-F84E-4F5F-8F33-98EA44C74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8ADCD-7016-47C7-ABC3-8291DA556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26B0E-E05E-47AF-BC5B-A4CB622F8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8421AD-D9F6-4EC8-95E0-F0B89E8BA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EB1F0D-8005-4269-9FF5-03305D9FA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A6AAAC-6BA9-407C-83DE-C5A9F67F5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5A52E9-606A-493B-A5F1-69BBA080F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025B5B-D808-489F-B157-BF8FC3248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29ACD4-44B6-499C-B37B-0D459A38C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7D3F9-ACEB-4ED1-97F2-34A951C6C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4D0B0-FB5F-4A9B-83A0-9D798EF40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24106054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保护自己安全教育教案(通用)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日常生活中的安全隐患及应对措施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紧急情况下的自救与互救方法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安全教育的实施途径和方法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安全教育的效果评估和改进措施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15" r="2871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提高安全意识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通过教育使学生了解日常生活中潜在的安全隐患和风险，增强自我保护意识。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培养安全习惯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通过学习和实践，培养学生良好的安全行为习惯，降低意外事故发生的风险。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应对突发情况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教育学生掌握基本的应急处理措施，提高在紧急情况下的自救和互救能力。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本教案适用于学校、家庭、社区等场所进行安全教育。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特别关注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083" r="14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本教案适用于各年龄段的学生，可根据学生年龄和认知特点进行适当调整。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对于存在特殊安全风险的学生群体，如留守儿童、单亲家庭子女等，应予以特别关注和重点教育。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安全教育的重要性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个人安全是社会安全的基础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每个个体的安全直接关系到整个社会的稳定和安全。通过加强个人安全教育，可以降低个人遭受危险和伤害的风险，进而维护社会的和谐与安宁。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社会安全对个人安全的保障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社会安全环境的良好与否直接影响到个人的安全。一个安全、稳定的社会环境可以为个人提供更多的安全保障，促进个人的全面发展。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个人安全与社会安全的关系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417" r="941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通过安全教育，人们可以学会如何预防和处理日常生活中的意外伤害，如火灾、触电、溺水等，减少事故发生的可能性，保障自身和他人的生命安全。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防范意外伤害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安全教育可以帮助人们掌握应对突发事件的方法和技巧，如地震、洪水、恐怖袭击等。通过有效的应对措施，可以降低突发事件对个人和社会的危害程度。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安全教育在日常生活中的应用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通过培养安全意识和技能，人们可以更加自觉地关注身边的安全隐患，并采取相应的防护措施，从而提高自我保护能力，确保自身安全。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当每个人都具备良好的安全意识和技能时，整个社会的安全水平将得到提升。这将有助于减少犯罪和不良行为的发生，维护社会的和谐与稳定。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培养安全意识和技能的意义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促进社会和谐稳定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提高自我保护能力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日常生活中的安全隐患及应对措施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定期检查家中电器线路，不乱丢烟蒂，确保易燃物品远离火源。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917" r="13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208" r="102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防火安全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注意浴室和洗衣房的防滑措施，避免在无人看护的情况下使用浴缸或泳池。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防溺水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确保窗户和阳台的安全防护设施完好，避免在高处放置不稳固的家具或物品。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防止意外跌落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家居安全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557" b="215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133" b="101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591" b="85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交通安全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行人要走人行道，过马路时注意观察交通信号，不闯红灯。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安全骑行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骑自行车或电动车时要佩戴安全头盔，遵守交通法规，不逆行、不载人。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安全驾驶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驾驶机动车时要系好安全带，保持车距，不超速、不酒驾、不疲劳驾驶。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不轻易透露个人信息，如姓名、地址、电话号码等，避免在公共场合使用不安全的无线网络。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保护个人信息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不轻信陌生人的网络邀请或转账要求，警惕网络钓鱼和诈骗邮件。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防范网络诈骗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合理安排上网时间，避免沉迷网络游戏或不良信息，保持良好的网络素养。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健康上网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网络安全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https://d.book118.com/098124106054006022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2024-08-28T12:48:13.995</cp:lastPrinted>
  <dcterms:created xsi:type="dcterms:W3CDTF">2024-08-28T04:48:14Z</dcterms:created>
  <dcterms:modified xsi:type="dcterms:W3CDTF">2024-08-28T04:48:16Z</dcterms:modified>
</cp:coreProperties>
</file>