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1CA99-D7BD-4DCE-AA39-00FA921DB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3B2C7-84F4-4E83-B801-0FC7E54F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7085-3D39-4546-8E97-577B4E315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E380B-B804-41DA-AE82-CEE5410A0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9CBE9-F598-4A61-B567-592F2832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8A329-0CAB-4375-9C65-065E82F68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4DBEF-2AD3-4260-9ED7-27A07D008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4DF96-A8E1-4AAD-A617-93F02FBEF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777BD-177C-4A7B-8AE6-EE2CE788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98F0A-E641-445A-AA87-88874193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258D3-EE6A-47A1-A70C-77811C67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4134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种植护理的最新进展与实践\n## 1.口腔种植护理的基本概念与重要性\n### 1.1口腔种植学的定义与发展历程\n### 1.2口腔种植护理的基本原则与目标\n### 1.3口腔种植护理在整体口腔健康中的作用\n## 2.口腔种植手术前的护理准备\n### 2.1患者的评估与个性化护理计划\n### 2.2口腔种植手术前的口腔卫生教育\n### 2.3手术前的器械与材料准备\n## 3.口腔种植手术中的护理配合\n### 3.1手术中的护理人员角色与职责\n### 3.2手术过程中的护理配合与监测\n### 3.3手术中的并发症预防与处理\n## 4.口腔种植手术后的护理措施\n### 4.1手术后的疼痛管理与舒适护理\n### 4.2手术后的口腔清洁与维护\n### 4.3手术后的复诊与随访计划\n## 5.口腔种植护理中的感染控制\n### 5.1口腔种植手术中的感染风险因素\n### 5.2手术室的感染控制措施\n### 5.3患者术后的感染预防与护理\n## 6.特殊人群的口腔种植护理\n### 6.1老年患者的口腔种植护理\n### 6.2儿童患者的口腔种植护理\n### 6.3免疫功能低下患者的口腔种植护理\n## 7.口腔种植护理的未来发展趋势\n### 7.1新技术与新方法的应用\n### 7.2个性化与精准化护理的发展\n### 7.3跨学科合作与多元化护理模式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口腔种植护理的最新进展与实践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口腔种植护理的基本概念与重要性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口腔种植学是一门研究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口腔种植外科技术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种植体设计与材料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种植体与骨结合机制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种植修复技术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种植体维护与护理 的综合性学科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口腔种植学的发展历程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20世纪50年代初期开始研究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20世纪60年代初期开始临床应用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20世纪70年代初期发展迅速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20世纪80年代至90年代取得显著成果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21世纪持续发展，成为口腔医学的重要分支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口腔种植学的定义与发展历程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口腔种植护理的基本原则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持续性护理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口腔种植护理的目标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促进种植体与骨的结合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预防与减少种植体周围炎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维护种植体的长期稳定性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口腔种植护理的基本原则与目标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口腔种植护理在整体口腔健康中的作用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口腔种植护理对整体口腔健康的重要性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恢复咀嚼功能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改善发音与美观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保护剩余牙齿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口腔种植护理与口腔其他领域的关联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与牙周护理的关联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与牙髓护理的关联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与口腔修复的关联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与口腔正畸的关联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口腔种植手术前的护理准备</a:t>
            </a:r>
            <a:endParaRPr/>
          </a:p>
        </p:txBody>
      </p:sp>
      <p:sp>
        <p:nvSpPr>
          <p:cNvPr id="30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口腔卫生教育的内容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口腔种植手术的重要性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口腔种植手术的过程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口腔种植手术可能出现的并发症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口腔卫生教育的方法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视频演示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模拟操作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口腔种植手术前的口腔卫生教育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手术前的器械与材料准备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口腔清洁器械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药物与材料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种植手术导板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缝合材料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口腔种植手术中的护理配合</a:t>
            </a:r>
            <a:endParaRPr/>
          </a:p>
        </p:txBody>
      </p:sp>
      <p:sp>
        <p:nvSpPr>
          <p:cNvPr id="3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护理人员的角色</a:t>
                </a:r>
                <a:endParaRPr/>
              </a:p>
            </p:txBody>
          </p:sp>
          <p:sp>
            <p:nvSpPr>
              <p:cNvPr id="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手术协助者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患者教育与沟通者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手术器械与材料的管理者</a:t>
                </a:r>
                <a:endParaRPr/>
              </a:p>
            </p:txBody>
          </p:sp>
          <p:sp>
            <p:nvSpPr>
              <p:cNvPr id="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护理人员的职责</a:t>
                </a:r>
                <a:endParaRPr/>
              </a:p>
            </p:txBody>
          </p:sp>
          <p:sp>
            <p:nvSpPr>
              <p:cNvPr id="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确保手术器械与材料齐全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协助手术医生完成手术操作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提供患者心理支持</a:t>
                </a:r>
                <a:endParaRPr/>
              </a:p>
            </p:txBody>
          </p:sp>
          <p:sp>
            <p:nvSpPr>
              <p:cNvPr id="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手术中的护理人员角色与职责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手术过程中的护理配合与监测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手术区域消毒与铺巾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患者体位调整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手术材料准备与安装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患者生命体征监测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手术区域出血与渗血情况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患者舒适度与心理状况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严格手术操作规范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遵循护理配合流程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加强患者心理护理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并发症处理</a:t>
                </a:r>
                <a:endParaRPr/>
              </a:p>
            </p:txBody>
          </p:sp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出血与渗血处理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患者不适与疼痛处理</a:t>
                </a:r>
                <a:endParaRPr/>
              </a:p>
            </p:txBody>
          </p:sp>
          <p:sp>
            <p:nvSpPr>
              <p:cNvPr id="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口腔种植手术后的护理措施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药物镇痛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非药物镇痛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疼痛评估与记录</a:t>
                </a:r>
                <a:endParaRPr/>
              </a:p>
            </p:txBody>
          </p:sp>
          <p:pic>
            <p:nvPicPr>
              <p:cNvPr id="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口腔清洁与维护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冷热敷护理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https://d.book118.com/098124134042006037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口腔种植护理的最新进展与实践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2024-09-17T01:12:03.059</cp:lastPrinted>
  <dcterms:created xsi:type="dcterms:W3CDTF">2024-09-16T17:12:03Z</dcterms:created>
  <dcterms:modified xsi:type="dcterms:W3CDTF">2024-09-16T17:12:04Z</dcterms:modified>
</cp:coreProperties>
</file>