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2897D-7ACE-46A2-9547-F113E02CA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C701A-9311-444C-80F2-03E63C8F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6715F-B7EB-40B5-8D87-1FC2F2AB5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D0D2A-4357-4095-9CCD-7A31B3E8E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8F2B5A-BD1C-4B92-96B8-C1DC71D4B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B0F96E-C03A-4123-AC79-EAB84F331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36699-8318-4108-9583-CA3A61D15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6204C-79F3-4924-A88D-B4380B2A7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18E42-D2D1-4906-80A2-DB4194A34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7C54A-B660-43D5-8B55-F433551C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725B9-FD60-42EB-AC9E-24182902D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5106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护理安全护理服务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护理安全的主要问题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提高护理安全的策略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61" r="290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提高护理服务质量，保障患者安全，减少医疗事故和纠纷。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随着医疗技术的进步和患者需求的提高，护理安全问题越来越受到关注，需要采取有效措施来加强护理安全管理。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护理安全护理服务是指通过一系列有效的管理措施和护理手段，保障患者在整个护理过程中的安全，减少不良事件和并发症的发生。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护理安全涉及多个方面，包括患者身份识别、用药安全、设备管理、环境安全等，需要全体医护人员共同努力，提高安全意识，确保患者的生命安全和身体健康。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12" r="26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提供安全的护理服务可以降低病人发生并发症的风险，如感染、压疮等。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提升病人满意度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通过减少错误和事故，病人能够得到正确的治疗和护理，从而提高治疗效果。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病人对护理服务的满意度会因为安全和质量的提高而提高。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对病人的影响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提供安全的护理服务可以减少医疗事故和纠纷，维护医疗机构的声誉。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通过减少错误和事故，医疗机构可以降低赔偿和诉讼成本，同时提高工作效率。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安全的护理服务有助于提高整个医疗系统的质量和效率。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提供安全的护理服务可以降低护理人员的工作压力，减少他们因错误和事故而产生的内疚和焦虑。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减轻工作压力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当护理人员知道他们提供的服务是安全和高质量的，他们的工作满意度会提高。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安全的护理服务有助于提升护理人员的职业形象，使他们得到病人和医疗团队的尊重。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对护理人员的影响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护理安全的主要问题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药物核对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确保每次给药前都进行双人核对，避免用药错误。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药物存放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保持药品存放区域整洁，分类明确，避免药品过期或混淆。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用药记录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详细记录每次给药的名称、剂量、时间和方式，以便追踪和核对。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用简单易懂的语言与病人沟通，确保病人理解并同意护理操作。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身份确认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确保在任何护理操作前都核对病人身份，防止误操作。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知情同意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在操作前向病人解释操作目的、风险和注意事项，获取病人的知情同意。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88" b="1668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438" r="1543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病人识别与沟通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制定严格的护理操作流程，确保每一步都有明确的规范和标准。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在进行可能产生飞溅、喷溅等操作时，采取适当的防护措施保护病人和医护人员。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定期对医疗器械进行检查和维护，确保其性能良好、安全可靠。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https://d.book118.com/098125106100006035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2024-09-14T12:06:41.944</cp:lastPrinted>
  <dcterms:created xsi:type="dcterms:W3CDTF">2024-09-14T04:06:41Z</dcterms:created>
  <dcterms:modified xsi:type="dcterms:W3CDTF">2024-09-14T04:06:44Z</dcterms:modified>
</cp:coreProperties>
</file>