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4B223-73ED-4A43-902F-6C1F15A9D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E92AB-5657-48F0-9328-9A074259E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F9624-BF84-4960-A7C8-3CDCE9AB6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0B7C5-02C2-4545-87BA-04DEF0FAF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78359D-0672-4B0F-8155-AA5D42ED6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C3F6E4-44D8-4BCB-82E5-374C4F2CC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4547EA-13B9-42A1-9765-69B99F521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65C2E-B110-4FA6-928C-D01E7FFE4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233B5-B5D9-4020-A05D-2AAA596EE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AF287-E42B-4DDF-8E0B-330424789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98A35-B5A5-4DC7-AEC8-EBB22FE61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60250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现代文学题材艺术与文化内涵探究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现代文学题材的艺术表现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现代文学题材的文化内涵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现代文学题材的艺术与文化关系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现代文学题材的艺术与文化价值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探究的目的和意义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深入了解现代文学题材的特点和发展趋势，为文学创作提供理论支持。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挖掘现代文学题材中的文化内涵和艺术价值，推动文学艺术的传承和创新。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通过探究现代文学题材与社会、历史、文化等方面的联系，促进跨学科研究和交流。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现代文学题材概述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现代文学题材是指反映现代社会生活、思想、情感和审美追求的文学作品所涉及的主题和素材。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随着社会的发展和变革，现代文学题材不断拓展和深化，涉及领域广泛，如都市生活、人性探索、历史文化、科技未来等。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现代文学题材在表现手法和艺术风格上也具有多样性和创新性，如现实主义、魔幻现实主义、后现代主义等。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现代文学题材的艺术表现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685" b="46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现实主义题材的艺术表现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真实反映社会生活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现实主义文学通过刻画典型环境中的典型人物，真实反映社会生活的各个方面，揭示社会矛盾和人性问题。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客观冷静的叙述风格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现实主义作家通常采用客观冷静的叙述风格，避免主观情感的介入，使读者能够更深入地理解作品所反映的社会现实。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注重细节描写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现实主义文学注重细节描写，通过对人物、环境、情节等方面的细致刻画，使读者产生身临其境的感受，增强作品的艺术感染力。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夸张、象征等手法的运用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浪漫主义文学还常常运用夸张、象征等手法，以增强作品的表现力和感染力。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追求理想化的美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浪漫主义文学追求理想化的美，通过塑造完美的人物形象和描绘美丽的自然景色，表达对美好事物的向往和追求。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主观情感的抒发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浪漫主义作家注重主观情感的抒发，通过直抒胸臆、借景抒情等手法，表达内心的激情和感伤。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浪漫主义题材的艺术表现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现代主义文学强调内心真实，通过深入挖掘人物内心的复杂情感和矛盾心理，展现人性的多面性和复杂性。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强调内心真实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现代主义作家常常采用非线性叙事结构，打破传统的时间顺序和因果关系，使读者在碎片化的情节中体验作品所表达的主题和情感。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非线性叙事结构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现代主义文学还注重语言实验和形式创新，通过运用独特的语言和形式技巧，展现作品的艺术个性和创新精神。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注重语言实验和形式创新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现代主义题材的艺术表现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现代文学题材的文化内涵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批判社会现象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现代文学作家常常以敏锐的洞察力和犀利的笔触，对社会上的不良现象进行批判，如道德沦丧、人性扭曲等，以此呼唤社会的进步与变革。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揭示社会问题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现代文学作品通过刻画人物、描绘情节等方式，揭示社会存在的各种问题，如贫困、不公、压迫等，引发读者对社会现实的反思。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呈现时代风貌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现代文学作品通过描绘不同时代的社会生活场景，展现各个时期的社会风貌，使读者能够更深入地了解历史与文化。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反映社会现实的文化内涵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现代文学作品在传承民族文化的过程中，强调民族精神的弘扬，如爱国主义、自强不息、团结协作等，激发读者的民族自豪感和归属感。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弘扬民族精神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现代文学作家常常深入民间，挖掘丰富多彩的民间文化，如民俗、传说、民间艺术等，通过作品展示民间文化的独特魅力。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挖掘民间文化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现代文学作品在传承民族文化的同时，注重对传统文化的创新与发展，如将传统故事与现代元素相结合，创造出具有时代特色的新作品。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创新传统文化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传承民族文化的文化内涵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https://d.book118.com/098126025001006033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2024-09-10T18:08:47.026</cp:lastPrinted>
  <dcterms:created xsi:type="dcterms:W3CDTF">2024-09-10T10:08:47Z</dcterms:created>
  <dcterms:modified xsi:type="dcterms:W3CDTF">2024-09-10T10:08:49Z</dcterms:modified>
</cp:coreProperties>
</file>