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C74A6-8002-46FD-BFDE-32C3AE5AD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ED9AC-FDB2-4D1A-8C95-7D16C6C2D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2EA73-BF20-49A7-845D-BD65CBAEE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D4781-0258-468D-899C-7EF863711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4F2EB7-D8AA-4790-8BB4-21BE40974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663B54-2FA8-49FB-A666-1CAFDE8CE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1B5438-A51A-4434-9075-B046E4BCB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85E7A-6E97-4DB2-B965-F2EEEFD53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4798D-DC1C-443B-A3DE-3F3762598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C8AAC-227D-4F37-A93F-A570997B4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713AB-5D3F-45DA-AD2A-EC4A9F786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26032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金河田企业形象策划书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企业形象策划概述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金河田企业现状分析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金河田企业形象定位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金河田企业形象传播策略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金河田企业形象落地执行计划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金河田企业形象策划效果评估与优化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企业形象策划概述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8214" b="18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企业形象策划是指通过一系列的策略和活动，塑造和传播企业的独特形象和品牌价值，以增强企业的知名度和美誉度，提升市场竞争力。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良好的企业形象有助于提高消费者对企业的信任度和忠诚度，增强企业的社会责任感和公信力，从而为企业带来更多的商业机会和竞争优势。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传播与推广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通过各种渠道和媒介，将企业的形象信息传递给目标受众，包括广告、公关、数字媒体等多种传播方式。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调研与分析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对企业自身、竞争对手和目标市场进行深入的调研与分析，了解企业的优势和不足，明确企业的核心价值和目标市场。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形象定位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根据调研结果，确定企业的形象定位和传播策略，包括企业愿景、使命、价值观等核心信息的梳理和提炼。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设计开发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根据形象定位，进行视觉识别系统的设计开发，包括标志、字体、色彩等基础元素的设计，以及应用元素的设计，如名片、宣传册等。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企业形象策划的流程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企业形象策划的挑战与解决方案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企业形象策划过程中可能会遇到诸多挑战，如市场变化、竞争对手的干扰、传播渠道的限制等。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的挑战，需要采取相应的解决方案。例如，针对市场变化，需要及时调整策划方案；针对竞争对手的干扰，需要强化自身优势和特色；针对传播渠道的限制，需要寻找更广泛的传播途径和平台。同时，还需要注重与受众的互动和反馈，不断优化策划方案，提升企业形象的市场效果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</a:t>
              </a:r>
            </a:p>
          </p:txBody>
        </p:sp>
      </p:grpSp>
      <p:sp>
        <p:nvSpPr>
          <p:cNvPr id="34" name="AutoShape 34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金河田企业现状分析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5875" b="15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1993年成立，专注于电脑周边设备的研发、生产和销售。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26" r="16626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2000年开始进入多媒体音箱领域，逐渐成为行业领先品牌。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2010年开始布局电子商务，线上销售渠道日益完善。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多媒体音箱、耳机等音频产品。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为客户提供定制化服务，满足不同需求。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提供电脑机箱、电源、键盘、鼠标等电脑周边设备。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企业产品与服务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目标市场与竞争者分析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主要面向国内市场，部分产品出口到海外。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竞争对手包括联想、华硕、酷冷至尊等知名品牌。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竞争优势在于产品线丰富、品质优良、价格亲民。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金河田企业形象定位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品牌名称：金河田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品牌理念：质量为本，服务至上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目标客户：中高端市场，注重品质和服务的消费者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品牌特色：专业、可靠、创新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简洁明了的标志，突出品牌名称和品牌理念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标志设计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750" b="1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字体选择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采用金色和黑色为主色调，体现高贵、稳重和专业的形象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选用清晰易读的字体，保持整体视觉效果的统一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视觉识别系统（VIS）设计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https://d.book118.com/098126032127006037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A0E00"/>
      </a:lt1>
      <a:dk2>
        <a:srgbClr val="FFE8E1"/>
      </a:dk2>
      <a:lt2>
        <a:srgbClr val="000000"/>
      </a:lt2>
      <a:accent1>
        <a:srgbClr val="F85025"/>
      </a:accent1>
      <a:accent2>
        <a:srgbClr val="E93F36"/>
      </a:accent2>
      <a:accent3>
        <a:srgbClr val="C13300"/>
      </a:accent3>
      <a:accent4>
        <a:srgbClr val="FF498E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2024-09-17T21:59:35.319</cp:lastPrinted>
  <dcterms:created xsi:type="dcterms:W3CDTF">2024-09-17T13:59:35Z</dcterms:created>
  <dcterms:modified xsi:type="dcterms:W3CDTF">2024-09-17T13:59:37Z</dcterms:modified>
</cp:coreProperties>
</file>