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2AF7A-5CD7-4D40-B1D5-1D8F65171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E5CE-D941-4BCF-9347-E4B42E71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44CFB-4C75-41BF-A210-0FA64333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22967-A15D-4C6D-B8DA-DF49CC4D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3DEDD-4626-4974-8B93-9B1C9D2B1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AF72F-0E01-4509-A707-784FF54F9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A5D30A-19DA-4E75-9D56-B3D75239E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EFC2F-4813-4B8A-968B-ECAA5E919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1D08B-D6C1-4AD5-87F7-208FF48F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6E6B0-002A-4088-9AB0-5C37F46D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675E-7792-4646-8862-E073590D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952" r:id="rId2"/>
    <p:sldLayoutId id="2147498953" r:id="rId3"/>
    <p:sldLayoutId id="2147498954" r:id="rId4"/>
    <p:sldLayoutId id="2147498955" r:id="rId5"/>
    <p:sldLayoutId id="2147498956" r:id="rId6"/>
    <p:sldLayoutId id="2147498957" r:id="rId7"/>
    <p:sldLayoutId id="2147498958" r:id="rId8"/>
    <p:sldLayoutId id="2147498959" r:id="rId9"/>
    <p:sldLayoutId id="2147498960" r:id="rId10"/>
    <p:sldLayoutId id="214749896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6055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房产中介职业发展策略培训课程的选择和推荐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房产中介职业发展现状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培训课程选择的重要性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培训课程推荐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培训课程选择的建议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总结与展望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房产中介职业发展现状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行业背景和发展趋势</a:t>
            </a:r>
            <a:endParaRPr lang="zh-CN" altLang="en-US"/>
          </a:p>
        </p:txBody>
      </p:sp>
      <p:sp>
        <p:nvSpPr>
          <p:cNvPr id="10490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行业背景：介绍房产中介行业的起源、发展历程和现状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发展趋势：分析当前房产中介行业的发展趋势，如数字化、智能化等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市场规模：介绍房产中介行业的市场规模和增长趋势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竞争格局：分析房产中介行业的竞争格局，包括主要竞争者、市场份额等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房产中介职业发展现状</a:t>
            </a:r>
            <a:endParaRPr lang="zh-CN" altLang="en-US"/>
          </a:p>
        </p:txBody>
      </p:sp>
      <p:sp>
        <p:nvSpPr>
          <p:cNvPr id="10491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行业规模与增长：近年来，随着房地产市场的繁荣，房产中介行业规模不断扩大，增长速度加快。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竞争格局：行业内竞争激烈，大型连锁中介与中小型中介并存，品牌竞争日益激烈。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客户需求多样化：客户对房产中介的服务需求越来越多样化，要求中介提供更加专业、全面的服务。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行业监管加强：政府对房地产市场的监管加强，对房产中介的监管也更加严格，要求中介更加规范、诚信经营。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当前面临的问题</a:t>
            </a:r>
            <a:endParaRPr lang="zh-CN" altLang="en-US"/>
          </a:p>
        </p:txBody>
      </p:sp>
      <p:sp>
        <p:nvSpPr>
          <p:cNvPr id="10491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法律法规不完善：房产中介行业法律法规不完善，存在一些漏洞和监管不足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市场竞争激烈：房产中介行业市场竞争激烈，需要不断提高服务质量和效率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人才流失严重：房产中介行业人才流失严重，需要加强人才培养和留用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客户需求多样化：房产中介行业客户需求多样化，需要提供个性化的服务和解决方案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4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培训课程选择的重要性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提升职业技能和素质</a:t>
            </a:r>
            <a:endParaRPr lang="zh-CN" altLang="en-US"/>
          </a:p>
        </p:txBody>
      </p:sp>
      <p:sp>
        <p:nvSpPr>
          <p:cNvPr id="10493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培训课程选择对职业发展的影响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针对不同岗位和需求的课程设置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培训课程中的实践操作和案例分析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培训课程对个人职业规划和晋升的帮助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增强市场竞争力</a:t>
            </a:r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培训课程选择的重要性：提高房产中介的专业素质和服务水平，增强市场竞争力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培训课程推荐：选择符合市场需求的培训课程，提高房产中介的市场竞争力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培训课程效果评估：对培训课程的效果进行评估，确保培训课程的有效性和实用性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持续学习的重要性：鼓励房产中介持续学习，不断提高自身素质和服务水平，保持市场竞争力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促进职业发展</a:t>
            </a:r>
            <a:endParaRPr lang="zh-CN" altLang="en-US"/>
          </a:p>
        </p:txBody>
      </p:sp>
      <p:sp>
        <p:nvSpPr>
          <p:cNvPr id="104946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提升专业技能：培训课程可以帮助房产中介提升销售、谈判、客户维护等专业技能，提高个人竞争力。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拓宽知识面：培训课程涵盖房地产市场、法律法规、金融理财等多个领域，帮助房产中介拓宽知识面，更好地服务客户。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增强自信心：通过培训课程的学习和实践，房产中介可以增强自信心，更好地面对工作中的挑战和困难。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提升职业素养：培训课程注重培养房产中介的职业素养，如沟通能力、团队合作、诚信服务等，提升个人品牌形象和信誉度。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培训课程推荐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https://d.book118.com/098126055130006037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房产中介职业发展策略培训课程的选择和推荐</vt:lpstr>
      <vt:lpstr>目录</vt:lpstr>
      <vt:lpstr>单击此处添加章节标题</vt:lpstr>
      <vt:lpstr>房产中介职业发展现状</vt:lpstr>
      <vt:lpstr>行业背景和发展趋势</vt:lpstr>
      <vt:lpstr>房产中介职业发展现状</vt:lpstr>
      <vt:lpstr>当前面临的问题</vt:lpstr>
      <vt:lpstr>培训课程选择的重要性</vt:lpstr>
      <vt:lpstr>提升职业技能和素质</vt:lpstr>
      <vt:lpstr>增强市场竞争力</vt:lpstr>
      <vt:lpstr>促进职业发展</vt:lpstr>
      <vt:lpstr>培训课程推荐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2024-09-17T22:25:45.036</cp:lastPrinted>
  <dcterms:created xsi:type="dcterms:W3CDTF">2024-09-17T14:25:45Z</dcterms:created>
  <dcterms:modified xsi:type="dcterms:W3CDTF">2024-09-17T14:25:47Z</dcterms:modified>
</cp:coreProperties>
</file>