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EUKGKQ+MS-UIGothic"/>
      <p:regular r:id="rId19"/>
    </p:embeddedFont>
    <p:embeddedFont>
      <p:font typeface="BPUVPS+LQIRDP+MicrosoftYaHei-Bold"/>
      <p:regular r:id="rId20"/>
    </p:embeddedFont>
    <p:embeddedFont>
      <p:font typeface="DLJDEM+GJBAUQ+MicrosoftYaHei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2BDA8-F1F7-42AF-9AFB-66E2D0075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13D69-D66B-4D11-B10D-D96F98BBA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60548-470D-499B-87EC-A8370C84F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DFB27-4C5F-4D94-A796-FF9AB1C59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410DE-EE1F-46E8-BA5D-BB566F759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409C8-FDB2-4203-A20B-6342D05BD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518DD-D69C-451C-AA8C-891C0D668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454E2-2319-464F-BDB0-0AF325842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75E53-DECC-4F7C-B6F0-04CF81FA4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C9A18-DAC1-488D-A5CF-4F602F783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006CB-E960-4A8B-A350-167E70348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6134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齿轮泵结</a:t>
            </a:r>
            <a:r>
              <a:rPr sz="4950">
                <a:solidFill>
                  <a:srgbClr val="C9B67E"/>
                </a:solidFill>
                <a:latin typeface="EUKGKQ+MS-UIGothic"/>
                <a:cs typeface="EUKGKQ+MS-UIGothic"/>
              </a:rPr>
              <a:t>构特点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汇总课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1675" y="2914535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EUKGKQ+MS-UIGothic"/>
                <a:cs typeface="EUKGK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PUVPS+LQIRDP+MicrosoftYaHei-Bold"/>
                <a:cs typeface="BPUVPS+LQIRDP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PUVPS+LQIRDP+MicrosoftYaHei-Bold"/>
                <a:cs typeface="BPUVPS+LQIRD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7250" y="3877921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齿轮泵</a:t>
            </a:r>
            <a:r>
              <a:rPr sz="4500">
                <a:solidFill>
                  <a:srgbClr val="C9B67E"/>
                </a:solidFill>
                <a:latin typeface="EUKGKQ+MS-UIGothic"/>
                <a:cs typeface="EUKGKQ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齿轮泵</a:t>
            </a: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的定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1842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是一种通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过齿轮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啮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合来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传递动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力的流体机械。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9B67E"/>
                </a:solidFill>
                <a:latin typeface="EUKGKQ+MS-UIGothic"/>
                <a:cs typeface="EUKGK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是一种旋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，通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对齿轮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啮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合运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传递动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力，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流体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送。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的主要工作元件是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齿轮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，通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过齿轮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的旋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带动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流体的流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齿轮泵</a:t>
            </a: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的分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9B67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可根据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构、工作原理、使用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合等不同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行分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9B67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C9B67E"/>
                </a:solidFill>
                <a:latin typeface="EUKGKQ+MS-UIGothic"/>
                <a:cs typeface="EUKGK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61535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根据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构，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可分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外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啮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合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和内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啮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合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；根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据工作原理，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可分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容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式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和叶片式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；根据使用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合，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可分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和船舶用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齿轮泵</a:t>
            </a: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用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37446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用于石油、化工、船舶等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EUKGKQ+MS-UIGothic"/>
                <a:cs typeface="EUKGK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3604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在石油工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主要用于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送石油和石油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品；在化工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域，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可用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送各种腐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性液体；在船舶工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主要用于船舶的燃油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送和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水管理等。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PUVPS+LQIRDP+MicrosoftYaHei-Bold"/>
                <a:cs typeface="BPUVPS+LQIRDP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PUVPS+LQIRDP+MicrosoftYaHei-Bold"/>
                <a:cs typeface="BPUVPS+LQIRD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87792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齿轮泵</a:t>
            </a:r>
            <a:r>
              <a:rPr sz="4500">
                <a:solidFill>
                  <a:srgbClr val="C9B67E"/>
                </a:solidFill>
                <a:latin typeface="EUKGKQ+MS-UIGothic"/>
                <a:cs typeface="EUKGKQ+MS-UIGothic"/>
              </a:rPr>
              <a:t>的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结</a:t>
            </a:r>
            <a:r>
              <a:rPr sz="4500">
                <a:solidFill>
                  <a:srgbClr val="C9B67E"/>
                </a:solidFill>
                <a:latin typeface="EUKGKQ+MS-UIGothic"/>
                <a:cs typeface="EUKGKQ+MS-UIGothic"/>
              </a:rPr>
              <a:t>构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组</a:t>
            </a:r>
            <a:r>
              <a:rPr sz="4500">
                <a:solidFill>
                  <a:srgbClr val="C9B67E"/>
                </a:solidFill>
                <a:latin typeface="EUKGKQ+MS-UIGothic"/>
                <a:cs typeface="EUKGKQ+MS-UIGothic"/>
              </a:rPr>
              <a:t>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动轴</a:t>
            </a: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和从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EUKGKQ+MS-UIGothic"/>
                <a:cs typeface="EUKGKQ+MS-UIGothic"/>
              </a:rPr>
              <a:t>主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动轴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004433"/>
            <a:ext cx="3431604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动轴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的主要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部件，它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过联轴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器或直接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机，将旋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动传递给齿轮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。主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动轴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通常由高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制成，表面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淬火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理以提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高耐磨性。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EUKGKQ+MS-UIGothic"/>
                <a:cs typeface="EUKGKQ+MS-UIGothic"/>
              </a:rPr>
              <a:t>从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动轴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600947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动轴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的从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部分，与主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相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接并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带动齿轮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。从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动轴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构和材料与主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动轴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相似，同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需要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承受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大的扭矩和弯矩。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齿轮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类</a:t>
            </a:r>
            <a:r>
              <a:rPr sz="1550">
                <a:solidFill>
                  <a:srgbClr val="C9B67E"/>
                </a:solidFill>
                <a:latin typeface="EUKGKQ+MS-UIGothic"/>
                <a:cs typeface="EUKGKQ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中的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有多种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型，如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直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、斜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锥齿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等，根据不同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的工作需求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合适的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齿轮类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EUKGKQ+MS-UIGothic"/>
                <a:cs typeface="EUKGKQ+MS-UIGothic"/>
              </a:rPr>
              <a:t>材料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的材料通常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为铸钢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或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锻钢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经过热处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理和表面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理以提高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度、耐磨性和耐腐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泵</a:t>
            </a: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C9B67E"/>
                </a:solidFill>
                <a:latin typeface="EUKGKQ+MS-UIGothic"/>
                <a:cs typeface="EUKGKQ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体是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的主要壳体，通常由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或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铸钢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制成，内部装有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等部件。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UKGKQ+MS-UIGothic"/>
                <a:cs typeface="EUKGKQ+MS-UIGothic"/>
              </a:rPr>
              <a:t>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泵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体的功能是容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纳齿轮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承和密封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件等部件，同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承受内部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力和外部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荷，确保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齿轮泵</a:t>
            </a:r>
            <a:r>
              <a:rPr sz="1350">
                <a:solidFill>
                  <a:srgbClr val="FFFFFF"/>
                </a:solidFill>
                <a:latin typeface="EUKGKQ+MS-UIGothic"/>
                <a:cs typeface="EUKGKQ+MS-UIGothic"/>
              </a:rPr>
              <a:t>的正常运行。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密封件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95794" y="165217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C9B67E"/>
                </a:solidFill>
                <a:latin typeface="EUKGKQ+MS-UIGothic"/>
                <a:cs typeface="EUKGKQ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755638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密封件包括机械密封和填料密封等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型，根据不同的工作条件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合适的密封件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95794" y="401373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EUKGKQ+MS-UIGothic"/>
                <a:cs typeface="EUKGKQ+MS-UIGothic"/>
              </a:rPr>
              <a:t>材料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945753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密封件的材料通常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耐油橡胶或聚四氟乙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烯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等材料，具有良好的耐磨、耐腐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和耐高温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67219" y="528865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EUKGKQ+MS-UIGothic"/>
                <a:cs typeface="EUKGKQ+MS-UIGothic"/>
              </a:rPr>
              <a:t>性能。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轴</a:t>
            </a: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承和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润</a:t>
            </a: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滑系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轴</a:t>
            </a:r>
            <a:r>
              <a:rPr sz="2300">
                <a:solidFill>
                  <a:srgbClr val="C9B67E"/>
                </a:solidFill>
                <a:latin typeface="EUKGKQ+MS-UIGothic"/>
                <a:cs typeface="EUKGKQ+MS-UIGothic"/>
              </a:rPr>
              <a:t>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75570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承是支撑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的重要部件，根据不同的工作条件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选择滚动轴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承或滑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动轴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承等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润</a:t>
            </a:r>
            <a:r>
              <a:rPr sz="2300" spc="25">
                <a:solidFill>
                  <a:srgbClr val="C9B67E"/>
                </a:solidFill>
                <a:latin typeface="EUKGKQ+MS-UIGothic"/>
                <a:cs typeface="EUKGKQ+MS-UIGothic"/>
              </a:rPr>
              <a:t>滑系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104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滑系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用于向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齿轮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承和其他摩擦副提供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滑油，以减少摩擦和磨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，延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长齿轮泵</a:t>
            </a:r>
            <a:r>
              <a:rPr sz="1350">
                <a:solidFill>
                  <a:srgbClr val="C9B44B"/>
                </a:solidFill>
                <a:latin typeface="EUKGKQ+MS-UIGothic"/>
                <a:cs typeface="EUKGKQ+MS-UIGothic"/>
              </a:rPr>
              <a:t>的使用寿命。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PUVPS+LQIRDP+MicrosoftYaHei-Bold"/>
                <a:cs typeface="BPUVPS+LQIRDP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PUVPS+LQIRDP+MicrosoftYaHei-Bold"/>
                <a:cs typeface="BPUVPS+LQIRD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87792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齿轮泵</a:t>
            </a:r>
            <a:r>
              <a:rPr sz="4500">
                <a:solidFill>
                  <a:srgbClr val="C9B67E"/>
                </a:solidFill>
                <a:latin typeface="EUKGKQ+MS-UIGothic"/>
                <a:cs typeface="EUKGKQ+MS-UIGothic"/>
              </a:rPr>
              <a:t>的工作原理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吸油和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C9B67E"/>
                </a:solidFill>
                <a:latin typeface="EUKGKQ+MS-UIGothic"/>
                <a:cs typeface="EUKGKQ+MS-UIGothic"/>
              </a:rPr>
              <a:t>油原理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UKGKQ+MS-UIGothic"/>
                <a:cs typeface="EUKGKQ+MS-UIGothic"/>
              </a:rPr>
              <a:t>吸油原理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14762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齿轮泵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，主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动齿轮带动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动齿轮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，当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啮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合点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的密封容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由小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，形成真空，将油吸入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FFFFFF"/>
                </a:solidFill>
                <a:latin typeface="EUKGKQ+MS-UIGothic"/>
                <a:cs typeface="EUKGKQ+MS-UIGothic"/>
              </a:rPr>
              <a:t>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2000" spc="15">
                <a:solidFill>
                  <a:srgbClr val="C9B67E"/>
                </a:solidFill>
                <a:latin typeface="EUKGKQ+MS-UIGothic"/>
                <a:cs typeface="EUKGKQ+MS-UIGothic"/>
              </a:rPr>
              <a:t>油原理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71541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736230"/>
                </a:solidFill>
                <a:latin typeface="EUKGKQ+MS-UIGothic"/>
                <a:cs typeface="EUKGKQ+MS-UIGothic"/>
              </a:rPr>
              <a:t>随着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齿轮</a:t>
            </a:r>
            <a:r>
              <a:rPr sz="1500">
                <a:solidFill>
                  <a:srgbClr val="736230"/>
                </a:solidFill>
                <a:latin typeface="EUKGKQ+MS-UIGothic"/>
                <a:cs typeface="EUKGKQ+MS-UIGothic"/>
              </a:rPr>
              <a:t>的旋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736230"/>
                </a:solidFill>
                <a:latin typeface="EUKGKQ+MS-UIGothic"/>
                <a:cs typeface="EUKGKQ+MS-UIGothic"/>
              </a:rPr>
              <a:t>，密封容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736230"/>
                </a:solidFill>
                <a:latin typeface="EUKGKQ+MS-UIGothic"/>
                <a:cs typeface="EUKGKQ+MS-UIGothic"/>
              </a:rPr>
              <a:t>由大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736230"/>
                </a:solidFill>
                <a:latin typeface="EUKGKQ+MS-UIGothic"/>
                <a:cs typeface="EUKGKQ+MS-UIGothic"/>
              </a:rPr>
              <a:t>小，油被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挤压</a:t>
            </a:r>
            <a:r>
              <a:rPr sz="1500">
                <a:solidFill>
                  <a:srgbClr val="736230"/>
                </a:solidFill>
                <a:latin typeface="EUKGKQ+MS-UIGothic"/>
                <a:cs typeface="EUKGKQ+MS-UIGothic"/>
              </a:rPr>
              <a:t>出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736230"/>
                </a:solidFill>
                <a:latin typeface="EUKGKQ+MS-UIGothic"/>
                <a:cs typeface="EUKGKQ+MS-UIGothic"/>
              </a:rPr>
              <a:t>外，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736230"/>
                </a:solidFill>
                <a:latin typeface="EUKGKQ+MS-UIGothic"/>
                <a:cs typeface="EUKGKQ+MS-UIGothic"/>
              </a:rPr>
              <a:t>送到需要的地方。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https://d.book118.com/098126134106006035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SimSun</vt:lpstr>
      <vt:lpstr>EUKGKQ+MS-UIGothic</vt:lpstr>
      <vt:lpstr>BPUVPS+LQIRDP+MicrosoftYaHei-Bold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2024-09-14T15:01:41.430</cp:lastPrinted>
  <dcterms:created xsi:type="dcterms:W3CDTF">2024-09-14T07:01:41Z</dcterms:created>
  <dcterms:modified xsi:type="dcterms:W3CDTF">2024-09-14T07:01:42Z</dcterms:modified>
</cp:coreProperties>
</file>