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782CA-B6E6-4C38-ADDE-55FE2D53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C7AB2-28C4-467E-BFB0-538EC2F0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E2EF0-EF16-4B4B-999B-6465B949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BA2B8-D770-4E61-ABFD-2CA5219D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B21CC-F3EF-4ACF-AA24-5A6DF2ED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B748D-8BEC-4C2C-937E-8CCCCEEB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91C0B-1A2D-462E-ABA2-D1C8735E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1C0C2-428A-4414-B057-4C60A8C1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CDD6E-28FE-4718-87C8-BD482D49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BB680-2C10-4118-B0CB-D1027C5BE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8B1D5-7BE4-433D-AC88-3600069F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7037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护理带教存在问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护理带教改进效果评估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随着医疗技术的不断发展和患者需求的提高，对护理带教的要求也越来越高。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护理带教是培养新护士的重要环节，但在实际操作中存在诸多问题。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本文旨在探讨护理带教中存在的问题，并提出相应的解决策略。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通过改进护理带教方法，提高新护士的专业技能和综合素质，为患者提供更优质的护理服务。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护理带教是护理专业学生获取实践经验和技能的重要途径，是培养合格护士的关键环节。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当前护理带教中存在一些问题，如带教老师素质参差不齐、学生实践机会不足、教学质量不高等。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部分带教老师缺乏教学经验和专业知识，无法给予学生有效的指导和帮助。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由于医疗资源紧张、患者隐私保护等因素，学生实践机会有限，无法充分锻炼技能。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部分带教老师缺乏教学意识和教学方法，教学质量不高，影响学生的学习效果。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带教老师素质参差不齐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学生实践机会不足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教学质量不高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护理专业师资力量不足，部分带教老师缺乏教学经验和专业知识。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护理带教的教学管理不完善，缺乏有效的监督和评估机制。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医疗资源的紧张和患者隐私保护等因素限制了学生的实践机会。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教学管理不完善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医疗环境限制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护理带教改进措施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https://d.book118.com/098127037007006045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2024-09-25T10:28:57.809</cp:lastPrinted>
  <dcterms:created xsi:type="dcterms:W3CDTF">2024-09-25T02:28:57Z</dcterms:created>
  <dcterms:modified xsi:type="dcterms:W3CDTF">2024-09-25T02:28:59Z</dcterms:modified>
</cp:coreProperties>
</file>