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54387-9327-4851-A7F0-50D1B344A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6A756-6CE1-4543-A172-1AF5FF2F4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9CECE-A513-49CB-BB8B-54C10F43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53A55-FA71-43E3-A0DA-C628FE1F0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130A56-08F6-460B-B19B-971C8B364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AD161C-5A29-47D7-88A5-AB2C9C90A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0BB5CC-0E22-4C6E-BE33-28E1A63B6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18B06-1A37-4584-85AB-939E04C3C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A53BF-6779-4E21-A802-387F09B81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B61D3-2162-4C00-AE4B-1567C472C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435E2-7D11-4E28-8C6C-AA44115A5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7101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商铺收款码推广方案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商铺收款码市场现状及前景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商铺收款码产品介绍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商铺收款码推广策略制定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商铺收款码推广实施步骤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商铺收款码推广效果预测与评估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商铺收款码推广风险防范措施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商铺收款码市场现状及前景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随着移动支付的普及和消费者对于便捷支付方式的需求增加，商铺收款码市场规模不断扩大。目前，商铺收款码已经成为线下支付的主要方式之一，市场规模已经达到了数百亿元人民币。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商铺收款码市场将继续保持高速增长。一方面，随着移动支付的进一步普及和消费者对于便捷支付方式的需求增加，商铺收款码的使用率将继续提高；另一方面，随着技术的不断发展和创新，商铺收款码的功能和安全性将得到进一步提升，吸引更多消费者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71" r="1997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随着智能手机的普及和移动互联网的发展，移动支付已经成为消费者最常用的支付方式之一。移动支付具有便捷、快速、安全等优点，深受消费者喜爱。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银行卡支付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银行卡支付是传统的支付方式之一，具有广泛的接受度和可信度。虽然移动支付正在逐渐取代银行卡支付，但在某些场合和特定人群中，银行卡支付仍然占据一定市场份额。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其他支付方式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除了移动支付和银行卡支付外，还有一些其他的支付方式，如预付卡、数字钱包等。这些支付方式虽然市场份额较小，但在某些特定场合和人群中也有一定的使用率。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消费者支付方式偏好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商铺收款码市场主要由支付宝、微信支付等几家大型移动支付公司占据主导地位。这些公司拥有强大的技术实力和市场份额，对于其他竞争者形成了一定的压力。同时，银联、银行等传统金融机构也在积极布局商铺收款码市场，加剧了市场竞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商铺收款码市场已经初具规模，但仍然存在较大的发展空间。一方面，随着技术的不断发展和创新，商铺收款码的功能和安全性将得到进一步提升，吸引更多消费者使用；另一方面，随着移动支付的不断普及和消费者对于便捷支付方式的需求增加，商铺收款码的使用率将继续提高。此外，商铺收款码还可以与会员管理、营销推广等功能相结合，为商家提供更加全面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发展空间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行业竞争格局与发展空间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商铺收款码产品介绍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https://d.book118.com/098127101007006047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2024-09-28T04:21:14.201</cp:lastPrinted>
  <dcterms:created xsi:type="dcterms:W3CDTF">2024-09-27T20:21:14Z</dcterms:created>
  <dcterms:modified xsi:type="dcterms:W3CDTF">2024-09-27T20:21:16Z</dcterms:modified>
</cp:coreProperties>
</file>