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A284F-2381-4A1F-BB7E-7C51533F0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D0C43D-C4E9-4AF2-8967-6B857FE9F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BCF91-69EA-423E-8AFC-C46479A1EE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7A6BB3-371B-4DAB-9BA6-FD6C4BD1C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3676063-C25A-4208-ACB7-A775221E2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0F4B92-9B57-4B5B-856B-E524FD3A66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17FAEE-9012-4597-AF1E-5F3AA3D0E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E7CB70-74C2-44EE-A1F1-D7142C282C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8119E9-9B8A-43D9-8A89-6427D9823C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095B9E-DF75-4056-AA3B-974A2E005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927CFC-B155-4F0F-A1BB-1E461382C8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9813002012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激光原理与技术课件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激光原理简介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激光技术基础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激光技术的应用领域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激光技术的未来发展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激光安全与防护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激光原理简介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17" r="3271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46727" r="46727"/>
          <a:stretch>
            <a:fillRect/>
          </a:stretch>
        </p:blipFill>
        <p:spPr>
          <a:xfrm>
            <a:off x="3391028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1960年梅曼发明了第一台红宝石激光器，标志着激光技术的诞生。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激光的发现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随着科技的不断进步，激光技术逐渐应用于通信、医疗、工业等领域。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激光的发现与发展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1267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412120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86473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67559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01267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2864738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方向性好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4963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激光的发散角很小，几乎平行传播，便于定向传播。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734570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单色性好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734570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激光的波长范围很窄，颜色单一，具有很高的光谱纯度。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5021895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相干性好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021895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激光的频率、振动方向和相位高度一致，具有很好的相干性。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7289688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亮度高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89688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激光的能量高度集中，亮度远高于普通光源。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9527896" y="2396861"/>
            <a:ext cx="2219325" cy="1019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高温、高压、强电场、高…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527896" y="3323579"/>
            <a:ext cx="2222323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激光具有高温、高压、强电场和高能量的特点，可应用于材料加工、医疗等领域。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5193089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00394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469028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279882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710204" y="1769073"/>
            <a:ext cx="980994" cy="468645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10521058" y="1769073"/>
            <a:ext cx="468645" cy="46864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1428750" y="0"/>
                </a:lnTo>
                <a:lnTo>
                  <a:pt x="0" y="0"/>
                </a:lnTo>
                <a:lnTo>
                  <a:pt x="476250" y="952500"/>
                </a:lnTo>
                <a:lnTo>
                  <a:pt x="0" y="1905000"/>
                </a:lnTo>
                <a:lnTo>
                  <a:pt x="142875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193089" y="1641445"/>
            <a:ext cx="1114425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469028" y="1641445"/>
            <a:ext cx="110760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710204" y="1641445"/>
            <a:ext cx="1049888" cy="72390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激光的特性与分类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粒子数反转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受激辐射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共振腔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阈值条件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激光产生的基本原理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在激光工作物质中，处于高能级的粒子数量超过低能级，形成粒子数反转状态。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当光子与处于高能级的粒子相遇时，高能级粒子吸收光子的能量跃迁至低能级，同时释放出一个与原光子完全相同的光子。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当光子在共振腔内循环的数目达到一定程度时，光子数量急剧增加，形成激光输出。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通过共振腔的作用，使受激辐射产生的光子在两个反射镜之间来回反射，形成光的放大作用。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激光技术基础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激光器的工作原理与组成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器是一种能够产生相干光束的装置，其工作原理基于原子或分子的受激发射。激光器通常由增益介质、泵浦源、反射镜和聚光腔等部分组成。增益介质是产生激光的核心部分，其内部粒子在泵浦源的作用下被激发到高能级，当高能级粒子受到特定频率的光子激发时，会释放出与该光子频率、相位、传播方向和偏振状态完全相同的光子，形成相干光束。反射镜和聚光腔则用来控制光束的传播方向和输出功率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理解激光器的工作原理与组成是掌握激光技术的基础。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6098400" y="1501200"/>
            <a:ext cx="0" cy="4748400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1542696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368737" y="1462606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激光的调制与放大</a:t>
              </a:r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1542696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激光的调制与放大是实现激光技术应用的关键环节。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6440934" y="1978954"/>
            <a:ext cx="4313071" cy="426568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激光的调制与放大是实现激光技术应用的关键环节。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激光束的传输与变换是实现激光技术远程应用的关键技术。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束在传输过程中会受到各种因素的影响，如大气扰动、光学元件的畸变等，因此需要进行适当的变换和补偿。常用的激光束变换技术包括束散斑抑制、束扩散控制、束聚焦和束扫描等。通过这些变换技术，可以实现对激光束的精确控制，提高其在远程应用中的稳定性和可靠性。同时，为了减小激光传输过程中的衰减和散射，通常采用光纤作为传输介质，光纤具有低损耗、高带宽和抗电磁干扰等特点，能够实现高效、稳定的激光信号传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激光束的传输与变换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激光技术的应用领域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840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06470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00165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9303192" y="1814195"/>
            <a:ext cx="2282825" cy="11988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320611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7" name="Connector 7"/>
          <p:cNvCxnSpPr/>
          <p:nvPr/>
        </p:nvCxnSpPr>
        <p:spPr>
          <a:xfrm flipH="1" flipV="1">
            <a:off x="8985885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 flipH="1" flipV="1">
            <a:off x="6096000" y="2085340"/>
            <a:ext cx="0" cy="3978275"/>
          </a:xfrm>
          <a:prstGeom prst="line">
            <a:avLst/>
          </a:prstGeom>
          <a:ln w="1270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9" name="TextBox 9"/>
          <p:cNvSpPr txBox="1"/>
          <p:nvPr/>
        </p:nvSpPr>
        <p:spPr>
          <a:xfrm>
            <a:off x="50700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激光切割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05079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激光焊接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98774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激光打标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201801" y="2919884"/>
            <a:ext cx="24860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激光表面处理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工业加工</a:t>
              </a:r>
            </a:p>
          </p:txBody>
        </p:sp>
      </p:grpSp>
      <p:sp>
        <p:nvSpPr>
          <p:cNvPr id="35" name="TextBox 35"/>
          <p:cNvSpPr txBox="1"/>
          <p:nvPr/>
        </p:nvSpPr>
        <p:spPr>
          <a:xfrm>
            <a:off x="507009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利用高能激光束对材料进行精确切割，适用于各种金属和非金属材料。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423606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通过激光束的高能量实现材料的快速、高效焊接，提高焊接质量和效率。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317301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利用激光的高能量密度在材料表面形成永久性的标记，具有高精度、高清晰度的特点。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220328" y="3306363"/>
            <a:ext cx="2441968" cy="279529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对材料表面进行激光熔覆、合金化等处理，提高材料表面的耐磨、耐腐蚀等性能。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https://d.book118.com/098130020122006036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2024-09-16T06:49:08.284</cp:lastPrinted>
  <dcterms:created xsi:type="dcterms:W3CDTF">2024-09-15T22:49:08Z</dcterms:created>
  <dcterms:modified xsi:type="dcterms:W3CDTF">2024-09-15T22:49:10Z</dcterms:modified>
</cp:coreProperties>
</file>