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8E511C5-6656-415F-8261-DD8DA75BC21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40132-AD6E-4FFE-8A27-057AE27F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5FE46-2C08-4F75-9C47-6D437013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79BDB-D835-4073-9691-69EF0A91D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66515-9638-4CE8-8EF3-2D39460DF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F0258-51FF-4AFF-9182-9DB16E93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B379E-99F7-492F-BD52-9DB6FD8E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454D62-7E6A-410F-94E0-0E4C0C55F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9B0DB-CC70-4E00-8BD2-A6058F12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4492B-4003-4988-BB6C-3F2CE8233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5DB5B-E3E0-40B7-ADB8-188B31650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90FF2-7566-44B1-80A3-ED9F3B9E1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91E867F-04A3-4610-832B-337E90BC85E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4D8FE93-D2C9-4890-B9C4-DBF8ABC441D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113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情绪调节平衡内外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情绪调节的重要性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内部情绪调节策略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外部情绪调节策略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情绪调节的实践技巧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情绪调节的挑战与突破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情绪调节的重要性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了解情绪调节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情绪调节是指人们如何管理和控制他们的情绪，以及如何应对各种挑战和压力。情绪调节对于个人的心理健康和生活质量至关重要。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影响情绪的因素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生理状态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情绪调节的益处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良好的情绪调节能够提升幸福感和生活质量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良好的情绪调节可以增强人际关系并有效应对压力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情绪调节的挑战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不良的情绪调节可能导致情绪失控、心理问题甚至身心健康问题。情绪调节的挑战在于如何在不同情境下保持平衡和稳定的情绪。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内部情绪调节策略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健康饮食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重要的营养素之一，有助于稳定情绪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蛋白质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可提供能量，影响神经递质分泌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碳水化合物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对大脑功能和情绪调节至关重要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脂肪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重量训练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促进肌肉生长，提高自信心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增加基础代谢率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促进身心平衡，提高专注力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缓解压力，放松身心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锻炼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有氧运动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每周进行一定量可改善情绪调节能力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有益心血管健康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冥想和放松技巧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冥想和深呼吸能够帮助人们平静情绪，减轻压力。学会放松技巧可以在紧张情况下帮助情绪调节。放松身心，感受当下的平静与宁静。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找到乐趣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让自己快乐，缓解压力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兴趣爱好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建立人际关系，增进情感交流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开阔视野，激发激情和兴奋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探索新事物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内部情绪调节策略是维护心理健康的重要方面，通过健康饮食、适量锻炼、冥想放松以及寻找乐趣等方法可以有效帮助我们平衡内外的情绪。关注自身情绪变化，培养良好的情绪调节习惯，有助于提升生活质量。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外部情绪调节策略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保持积极的人际关系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良好的人际关系对于情绪调节至关重要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和亲朋好友分享情感和经历可以帮助缓解情绪压力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建立支持系统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专业支持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与专业心理咨询师或心理医生建立联系也是情绪调节的重要方式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表达真实的情感和想法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理解对方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尊重对方的看法和感受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倾听是有效沟通的基础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管理情绪诱因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了解自己的情绪诱因，并学会管理他们。避免激发负面情绪的因素，有助于维持情绪稳定和平衡。情绪诱因可以是外部环境、人际关系或个人经历等各种因素，学会识别和处理这些诱因可以提高情绪调节的能力。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https://d.book118.com/098131137010006050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情绪调节平衡内外</vt:lpstr>
      <vt:lpstr>目录</vt:lpstr>
      <vt:lpstr>第1章 情绪调节的重要性</vt:lpstr>
      <vt:lpstr> </vt:lpstr>
      <vt:lpstr>影响情绪的因素</vt:lpstr>
      <vt:lpstr>情绪调节的益处</vt:lpstr>
      <vt:lpstr> </vt:lpstr>
      <vt:lpstr>第2章 内部情绪调节策略</vt:lpstr>
      <vt:lpstr>健康饮食</vt:lpstr>
      <vt:lpstr>锻炼</vt:lpstr>
      <vt:lpstr> </vt:lpstr>
      <vt:lpstr>找到乐趣</vt:lpstr>
      <vt:lpstr>总结</vt:lpstr>
      <vt:lpstr>第3章 外部情绪调节策略</vt:lpstr>
      <vt:lpstr>保持积极的人际关系</vt:lpstr>
      <vt:lpstr>建立支持系统</vt:lpstr>
      <vt:lpstr>有效沟通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2024-09-29T14:37:07.598</cp:lastPrinted>
  <dcterms:created xsi:type="dcterms:W3CDTF">2024-09-29T06:37:07Z</dcterms:created>
  <dcterms:modified xsi:type="dcterms:W3CDTF">2024-09-29T06:37:09Z</dcterms:modified>
</cp:coreProperties>
</file>