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FE5CE-9575-4426-B0C4-9156AE8D4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C7C4A-82AB-4173-ACB9-4845C5763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4EFBC-5C85-41A0-B266-3FFB12840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F421C-9C8F-4C64-ADA5-E68DD9F4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CC4C4-4ABF-4059-A4A7-A442736D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3C3B4-5B8C-43FA-9986-A667303D9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568AEB-1105-4C5A-B595-3F345208C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27619-DE27-45C2-8A10-328FE19D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F6D69-297D-4ED6-B04D-EF1C7732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D834-76BA-4015-A495-08C9A746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746B-3714-47D9-9836-6D499B1AF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20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心理危机评估在心理健康宣传教育中的应用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心理危机评估在心理健康宣传教育中的应用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通过评估个体的心理状态，及时发现潜在的心理问题，提供相应的心理支持和干预措施，促进个体的心理健康。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预防心理危机事件的发生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通过心理危机评估，识别高危人群和潜在的心理危机事件，采取相应的预防措施，降低心理危机事件的发生率和影响。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提高公众对心理危机的认识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通过心理危机评估，使公众了解心理危机的概念、特征和影响因素，增强对心理问题的认识和理解。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通过心理健康宣传教育，普及心理健康知识，提高公众对心理健康的重视程度和自我保健意识。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提升公众心理健康意识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通过宣传教育，让公众了解心理问题是普遍存在的，不应该受到歧视和偏见，促进社会的包容和理解。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消除对心理问题的歧视和偏见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通过宣传心理健康服务的重要性和有效性，鼓励更多人寻求专业的心理帮助和支持，推动心理健康服务的普及和发展。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促进心理健康服务的普及和发展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心理健康宣传教育的重要性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心理危机评估是指通过专业的方法和工具，对个体在心理危机状态下的心理健康状况、风险程度和发展趋势进行全面、系统的评估。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根据评估对象和目的的不同，心理危机评估可分为个体危机评估、群体危机评估和社区危机评估等。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常用的心理危机评估工具包括症状自评量表、抑郁自评量表、焦虑自评量表、自杀风险评估量表等。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心理危机评估可采用问卷调查、访谈、观察等多种方法，其中访谈法是最常用和有效的方法之一。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心理危机评估的标准包括症状的严重程度、持续时间、对日常生活的影响程度等。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流程一般包括初步筛查、详细评估、制定干预计划和定期随访等步骤。在初步筛查阶段，可通过简单的问卷或量表对个体进行快速评估；在详细评估阶段，需要采用更专业的工具和方法对个体进行深入全面的评估；根据评估结果，制定相应的干预计划，并进行定期随访以监测干预效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心理危机评估在心理健康宣传教育中的应用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早期预警信号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通过心理危机评估，可以识别出个体潜在的心理健康问题，如抑郁、焦虑、自杀倾向等，从而及时采取干预措施。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心理危机评估可以采用多种评估工具，如心理测验、量表、访谈等，以便更准确地识别潜在心理问题。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不同人群在心理危机方面的表现存在差异，心理危机评估可以针对不同人群制定相应的评估标准，提高识别的准确性。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识别潜在心理问题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540" r="35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心理危机干预计划需要长期跟踪和评估，以确保干预措施的有效性和个体的心理健康状况。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根据心理危机评估结果，可以为个体制定个性化的心理健康干预计划，包括心理咨询、心理治疗、药物治疗等。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心理危机干预需要多学科合作，如心理学、精神医学、社会学等，共同为个体提供全面的支持和帮助。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制定个性化干预计划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https://d.book118.com/098132013015006032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2024-09-09T09:21:20.690</cp:lastPrinted>
  <dcterms:created xsi:type="dcterms:W3CDTF">2024-09-09T01:21:20Z</dcterms:created>
  <dcterms:modified xsi:type="dcterms:W3CDTF">2024-09-09T01:21:22Z</dcterms:modified>
</cp:coreProperties>
</file>