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166F8-8C2A-46C7-980F-F7C626C9F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14A59-F542-4FBA-A581-6C4A53683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CE4B3C-4AC4-484D-AB0D-9D2C840DD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810D3F-8567-4333-A82D-8E93E7575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C4C846-1549-4A7F-9EE3-4425CE247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31DDC7-EB9D-4C41-8329-2E8A042F7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E365FA-CB45-4E80-A119-9F17B5E4A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930E71-3C5E-4B92-935D-3A2E46393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80327E-656A-48E8-A932-B75A56909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DF7A59-7CA3-42DE-86EC-8F77EED71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0AC60-D517-42F0-80DC-2C658DF73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32065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天财商龙-z5供应链管理系统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系统功能介绍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系统操作流程演示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系统优势及特点分析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系统实施与运维服务支持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14" r="5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应对复杂供应链挑战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随着企业供应链日益复杂化，传统管理方式难以满足需求，天财商龙-z5供应链管理系统应运而生，为企业提供全面解决方案。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提升供应链效率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系统通过自动化、智能化的管理手段，优化供应链流程，降低运营成本，提高企业竞争力。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实现供应链可视化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系统提供实时的数据分析和监控功能，帮助企业实现供应链可视化，提高决策效率。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打造高效、智能、可视化的供应链管理系统，提升企业供应链管理水平。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专注于为企业提供全方位的供应链管理解决方案，满足企业不同场景下的管理需求。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系统目标与定位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适用范围及使用对象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适用于各行业企业的供应链管理，包括采购、库存、物流、销售等环节。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使用对象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企业供应链管理部门及相关人员，如采购员、库管员、物流人员等。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系统功能介绍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250" r="122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采购订单管理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采购收货管理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采购退货管理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采购管理模块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建立供应商档案，记录供应商信息，评估供应商绩效。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对采购的物料进行收货、质检、入库等操作。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创建、修改、审核、执行采购订单，跟踪订单状态。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处理采购退货申请，生成退货单，跟踪退货状态。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查询库存状态，进行库存盘点、调拨、报损等操作。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库存预警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批次管理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对物料进行批次管理，实现先进先出、后进先出等策略。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建立仓库档案，记录仓库信息，实现多仓库管理。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设置库存上下限，实现库存自动预警，避免断货或积压。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库存管理模块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建立客户档案，记录客户信息，评估客户绩效。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销售订单管理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创建、修改、审核、执行销售订单，跟踪订单状态。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销售发货管理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对销售的商品进行发货、出库等操作。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销售退货管理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处理销售退货申请，生成退货单，跟踪退货状态。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销售管理模块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应收应付管理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记录应收应付账款，实现自动对账、核销等功能。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总账管理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实现总账的建立、查询、修改等操作，支持多币种核算。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核算产品成本，分析成本构成，为决策提供支持。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生成各类财务报表，如资产负债表、利润表等。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财务管理模块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报表分析模块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2090872" y="2558034"/>
            <a:ext cx="2426717" cy="490334"/>
            <a:chOff x="2090872" y="2558034"/>
            <a:chExt cx="2426717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2090872" y="2558034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采购报表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2170349" y="3053941"/>
            <a:ext cx="2267763" cy="784444"/>
            <a:chOff x="2170349" y="3053941"/>
            <a:chExt cx="2267763" cy="784444"/>
          </a:xfrm>
        </p:grpSpPr>
        <p:sp>
          <p:nvSpPr>
            <p:cNvPr id="47" name="TextBox 47"/>
            <p:cNvSpPr txBox="1"/>
            <p:nvPr/>
          </p:nvSpPr>
          <p:spPr>
            <a:xfrm>
              <a:off x="2170349" y="3053941"/>
              <a:ext cx="2267763" cy="7844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分析采购数据，如采购金额、供应商绩效等。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7706090" y="2558034"/>
            <a:ext cx="2426717" cy="490334"/>
            <a:chOff x="7706090" y="2558034"/>
            <a:chExt cx="2426717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7706090" y="2558034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库存报表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7785567" y="3053941"/>
            <a:ext cx="2267763" cy="784444"/>
            <a:chOff x="7785567" y="3053941"/>
            <a:chExt cx="2267763" cy="784444"/>
          </a:xfrm>
        </p:grpSpPr>
        <p:sp>
          <p:nvSpPr>
            <p:cNvPr id="51" name="TextBox 51"/>
            <p:cNvSpPr txBox="1"/>
            <p:nvPr/>
          </p:nvSpPr>
          <p:spPr>
            <a:xfrm>
              <a:off x="7785567" y="3053941"/>
              <a:ext cx="2267763" cy="7844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分析库存数据，如库存周转率、呆滞物料等。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2090872" y="5073396"/>
            <a:ext cx="2426717" cy="490334"/>
            <a:chOff x="2090872" y="5073396"/>
            <a:chExt cx="2426717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2090872" y="5073396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销售报表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2170349" y="5569302"/>
            <a:ext cx="2267763" cy="784444"/>
            <a:chOff x="2170349" y="5569302"/>
            <a:chExt cx="2267763" cy="784444"/>
          </a:xfrm>
        </p:grpSpPr>
        <p:sp>
          <p:nvSpPr>
            <p:cNvPr id="55" name="TextBox 55"/>
            <p:cNvSpPr txBox="1"/>
            <p:nvPr/>
          </p:nvSpPr>
          <p:spPr>
            <a:xfrm>
              <a:off x="2170349" y="5569302"/>
              <a:ext cx="2267763" cy="7844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分析销售数据，如销售额、客户分布等。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7785567" y="5073396"/>
            <a:ext cx="2426717" cy="490334"/>
            <a:chOff x="7785567" y="5073396"/>
            <a:chExt cx="2426717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7785567" y="5073396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7865044" y="5569302"/>
            <a:ext cx="2267763" cy="784444"/>
            <a:chOff x="7865044" y="5569302"/>
            <a:chExt cx="2267763" cy="784444"/>
          </a:xfrm>
        </p:grpSpPr>
        <p:sp>
          <p:nvSpPr>
            <p:cNvPr id="59" name="TextBox 59"/>
            <p:cNvSpPr txBox="1"/>
            <p:nvPr/>
          </p:nvSpPr>
          <p:spPr>
            <a:xfrm>
              <a:off x="7865044" y="5569302"/>
              <a:ext cx="2267763" cy="7844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分析财务数据，如收入、支出、现金流等。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系统操作流程演示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建立基础档案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包括供应商、客户、商品、仓库等基础信息的录入与维护。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初始化库存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对仓库中现有商品进行盘点，并将数据录入系统，作为初始库存。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设置系统参数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根据企业实际需求，设置采购、销售、库存等业务的默认参数和规则。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基础数据设置与初始化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7561216" y="4243912"/>
            <a:ext cx="351668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7176058" y="3006206"/>
            <a:ext cx="423509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957845" y="4275469"/>
            <a:ext cx="426165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232857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采购计划制定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8117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根据销售预测和库存状况，制定采购计划，明确采购商品、数量、时间等。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957845" y="3006206"/>
            <a:ext cx="3739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7557448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采购订单生成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557448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在系统中创建采购订单，并发送给供应商确认。</a:t>
            </a:r>
          </a:p>
        </p:txBody>
      </p:sp>
      <p:sp>
        <p:nvSpPr>
          <p:cNvPr id="10" name="Freeform 10"/>
          <p:cNvSpPr/>
          <p:nvPr/>
        </p:nvSpPr>
        <p:spPr>
          <a:xfrm>
            <a:off x="4466824" y="2523538"/>
            <a:ext cx="905462" cy="905462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20729" y="3207577"/>
            <a:ext cx="1665683" cy="1665683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220648" y="2409031"/>
            <a:ext cx="1019969" cy="1019969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682449" y="3207577"/>
            <a:ext cx="1283490" cy="128349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232857" y="452627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采购收货与质检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8117" y="508215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收到供应商发货后，进行收货登记和质量检验，确保商品符合要求。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72066" y="451603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采购入库与结算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2066" y="5071910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将合格的商品入库，并进行采购结算，包括货款支付和发票处理等。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采购业务处理流程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5400000">
            <a:off x="4711026" y="2347396"/>
            <a:ext cx="1779543" cy="859971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5400000" flipV="1">
            <a:off x="5684402" y="2347396"/>
            <a:ext cx="1779543" cy="859971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-5400000">
            <a:off x="4711026" y="4529840"/>
            <a:ext cx="1779543" cy="859971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5400000" flipV="1">
            <a:off x="5684402" y="4529840"/>
            <a:ext cx="1779543" cy="859971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495750" y="2577289"/>
            <a:ext cx="459786" cy="40018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4633" y="2609608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539837" y="4784697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304633" y="4786818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40260" y="1887610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库存调拨与移库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24522" y="2426460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根据实际需求，进行库存调拨和移库操作，确保商品在各仓库间的合理分布。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224522" y="462649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设置库存预警线，当库存低于预警线时自动提醒补货，避免缺货风险。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840260" y="4070054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库存预警与补货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76101" y="2444052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实时查询库存状况，生成各类库存报表，为决策提供支持。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91840" y="1887610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库存查询与报表分析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176101" y="462649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定期对仓库进行盘点，确保系统库存与实际库存一致，对盘点差异进行处理。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91840" y="4070054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库存盘点与处理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库存业务处理流程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https://d.book118.com/098132065014006036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2024-09-15T05:45:21.599</cp:lastPrinted>
  <dcterms:created xsi:type="dcterms:W3CDTF">2024-09-14T21:45:21Z</dcterms:created>
  <dcterms:modified xsi:type="dcterms:W3CDTF">2024-09-14T21:45:23Z</dcterms:modified>
</cp:coreProperties>
</file>