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468DB-BEE8-405D-BF44-FD8AF0FEE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A8EF2-1AA5-4F88-B9E7-33230A51B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FCF6D-ABEF-4231-B5F8-5D0759861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6493DC-288D-419D-84CE-22669130F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DD075F-738F-41DF-897F-265EF4DEC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CBE48E-D277-4F1E-B5FE-B1FAF4974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48C5A2-54F0-4330-A596-0A2F88579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1F9B93-5E0B-4372-9988-FD8DE275D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773A1F-6221-4D78-B7AD-951D366AE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144B0-2449-48E6-8338-837E4C488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79C10B-5F43-4D4C-9DC1-72352F021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33057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萨博心肺复苏仪制作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心肺复苏仪的原理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萨博心肺复苏仪的设计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萨博心肺复苏仪的制作过程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萨博心肺复苏仪的使用和维护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156" r="18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制作一款便携式、高效的心肺复苏仪，用于在紧急情况下进行心肺复苏。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是紧急医疗救援中的重要环节，对于挽救生命具有重要意义。然而，目前市场上的心肺复苏设备往往笨重且价格昂贵，不利于在紧急情况下快速、方便地使用。因此，制作一款便携、高效的心肺复苏仪具有实际应用价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75" r="321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微型气泵、气瓶、导管、传感器、控制板、电池等。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螺丝刀、电烙铁、钳子、扳手等。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制作材料和工具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心肺复苏仪的原理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及时恢复心脏骤停患者的生命体征，有助于预防长期并发症的发生，如脑损伤、肾功能不全等。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心肺复苏是抢救心脏骤停患者的关键措施，能够迅速恢复患者的血液循环和呼吸功能，避免脑组织和其他重要器官长时间缺氧导致不可逆的损伤。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抢救生命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及时有效的心肺复苏能够显著提高患者的存活率，为后续的医疗救治创造条件。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提高存活率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208" r="182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通过胸外按压等手段，暂时替代患者的心脏功能，促使血液循环流动，为脑组织和重要器官提供必要的氧气和营养物质。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通过口对口人工呼吸或使用简易呼吸器等方法，为患者提供必要的氧气和排出二氧化碳，维持患者的呼吸功能。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对于心脏骤停患者，早期除颤是提高存活率的关键措施之一。心肺复苏仪通常配备除颤功能，能够自动识别心脏骤停并给予电击除颤。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除颤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心肺复苏仪的种类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手动心肺复苏仪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需要人工按压，适用于应急救援和现场抢救。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自动心肺复苏仪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能够自动识别心脏骤停并自动进行胸外按压和人工呼吸，适用于院前急救和院内抢救。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智能心肺复苏仪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结合了人工智能和心肺复苏技术，能够自动识别患者状态和调整按压深度、频率等参数，提高心肺复苏的效果和质量。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萨博心肺复苏仪的设计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设计时首要考虑的是心肺复苏的成功率，通过优化设计和材料选择，提高心肺复苏的效果。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易用性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考虑到使用者的不同背景和技能水平，设计应尽可能简单易懂，减少操作难度，降低使用门槛。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耐用性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设备应能在各种环境下长时间稳定运行，保证使用效果，同时降低维护成本。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设计理念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694" b="1169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对心肺复苏的需求进行深入分析，明确设计目标，确保设计符合实际需求。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方案设计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原型制作与测试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优化与完善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根据需求分析结果，制定多个设计方案，通过对比分析，选择最优方案。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制作心肺复苏仪的原型，进行实际测试，根据测试结果对设计进行调整。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根据测试结果和用户反馈，对设计进行持续优化和改进，提高产品性能。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设计过程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采用智能传感器和算法，自动识别患者的状态和需求，提供个性化的心肺复苏方案。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8833" r="38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设备外观和操作界面设计充分考虑人体工学，提高使用舒适性和便捷性。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采用模块化设计，方便设备的维修和升级，降低运营成本。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https://d.book118.com/098133057043006031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2024-09-08T04:36:00.659</cp:lastPrinted>
  <dcterms:created xsi:type="dcterms:W3CDTF">2024-09-07T20:36:00Z</dcterms:created>
  <dcterms:modified xsi:type="dcterms:W3CDTF">2024-09-07T20:36:02Z</dcterms:modified>
</cp:coreProperties>
</file>