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D7DF-D14A-4075-933D-DB72CFBB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A83DE-A877-46A0-9F25-16717D6A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EBC5B-E177-4D0B-A526-427AF6D7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F3003-B2B9-40F4-A617-FE267D40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6D629-817B-4F1B-BC79-68F4F93D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163EF-EE31-418F-8398-57B20C5F8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4F3FAA-A475-4503-90ED-DAE4975A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F87C9-CE2F-41A7-A585-4102E718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ACB78-DFFE-4391-B156-27902EC4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3F0BF-E716-49FE-8FBF-95F4533D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10DF2-1F30-4F53-837D-D8D5731B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3060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护理质量安全演讲比赛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演讲比赛的目的和意义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提高护理人员的安全意识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通过演讲比赛，让护理人员更加深入地了解护理质量安全的重要性，提高他们的安全意识，从而在实际工作中更加注重安全操作和规范。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促进护理质量的持续改进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通过分享和交流，护理人员可以相互学习、借鉴，发现并改进自己在工作中的不足，促进护理质量的持续改进。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通过演讲比赛，护理人员可以更加深入地了解患者需求，提高护理服务水平，为患者提供更加优质的护理服务。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比赛可以由医院、护理机构或相关组织发起，通过内部通知或公开招募的方式进行组织。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比赛的参与对象可以是医院的全体护理人员，也可以是特定科室或特定级别的护理人员。鼓励护理人员积极参与，展示自己的专业素养和实践经验。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演讲比赛的组织和参与对象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87" b="141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护理质量安全是指患者在接受护理服务过程中，确保其不发生法律和法定规章制度允许范围以外的心理、机体结构或功能上的障碍、缺陷或死亡。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护理质量安全是医疗保健服务的基本要求，是医疗机构信誉和形象的重要保障，也是医务人员职业素养和医疗机构管理水平的重要体现。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护理质量安全的影响因素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包括护理人员的专业知识和技能、工作态度和责任心、人力资源配置等。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包括护理管理制度、工作流程、质量监控和风险管理等。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包括病房设施、医疗设备、药品管理等。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包括患者的病情、认知水平、遵医行为等。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完善护理管理制度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优化设施设备管理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提高护理质量安全的措施和方法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351" b="63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提高护理人员的专业知识和技能水平，增强其工作责任心和风险意识。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建立完善的护理管理制度和工作流程，加强质量监控和风险管理。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确保病房设施完备、医疗设备运行良好、药品管理规范。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加强与患者的沟通交流，关注患者需求，提高患者满意度和信任度。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44" r="344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某医院通过实施严格的护理质量安全管理制度，有效降低了护理不良事件的发生率，提高了患者满意度。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某护士在面对紧急情况时，凭借过硬的专业技能和冷静应对，成功挽救了患者的生命，体现了护理质量安全的实践成果。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某医院因护理人员配备不足，导致患者意外受伤，引发医疗纠纷。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某护士在执行医嘱时出现失误，给患者带来不必要的痛苦和损失。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https://d.book118.com/098133060137006040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2024-09-19T13:13:04.887</cp:lastPrinted>
  <dcterms:created xsi:type="dcterms:W3CDTF">2024-09-19T05:13:04Z</dcterms:created>
  <dcterms:modified xsi:type="dcterms:W3CDTF">2024-09-19T05:13:06Z</dcterms:modified>
</cp:coreProperties>
</file>