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B93B4-8567-4A16-BFDF-D98F4B6C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2E843-ECBA-4F1F-871D-D01E6CC42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3C49D-D0F9-423B-BEF3-8AFF0F2A9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42A1A-3F91-41CE-8532-0F26B802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BC3CE-A4FC-4F93-9B6E-3AE5204AB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118C2-FD56-4DD2-BCC1-274B5507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29FE6-458A-4DC5-B9D5-A5504BC0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5507-2E7F-460A-B970-9CDA485A3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E06BE-861B-4E71-B513-9925B6E10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58A5E-5100-485B-863D-70B6A1C8F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9B0C1-E2B2-4F22-B4CE-696EC21A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313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科捷物流介绍(中文版)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物流服务与产品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国内外市场布局与合作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科捷物流成立于XXXX年，是一家专注于提供全方位物流服务的公司。随着电子商务的快速发展，科捷物流应运而生，以满足市场日益增长的物流需求。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自成立以来，科捷物流不断壮大，通过收购、兼并和战略合作等方式，逐渐构建起覆盖全国的物流网络。同时，公司积极拓展国际业务，与全球多家知名物流企业建立合作关系，提升国际竞争力。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科捷物流秉承“客户至上、诚信为本、创新务实、追求卓越”的企业文化，致力于为客户提供优质、高效的物流服务。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公司倡导“以人为本、团结协作、勇于担当、追求卓越”的价值观，注重员工个人成长和团队建设，鼓励员工勇于创新，追求卓越。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企业文化与价值观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科捷物流采用扁平化的组织架构，减少管理层级，提高决策效率。公司设立董事会、监事会及经营管理层，各司其职，确保公司稳健运营。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公司拥有一支经验丰富、专业素养高的核心团队，包括物流、电商、技术、市场等领域的精英人才。团队成员具备强烈的责任心和使命感，为公司的发展提供有力支持。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核心团队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组织架构与核心团队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物流服务与产品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仓库租赁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提供多种类型和规格的仓库，满足客户不同需求。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采用先进的库存管理系统，确保货物准确无误。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货物保管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提供安全、整洁的仓储环境，确保货物安全无损。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提供全国范围内的门到门配送服务，确保货物及时送达。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门到门配送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同城配送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跨境配送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专注于城市内快速配送，满足紧急配送需求。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具备国际物流能力，提供跨境配送服务。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提供多种包装材料和方式，确保货物在运输过程中安全无损。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375" r="12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4333" b="4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为客户提供代收货款服务，简化交易流程。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代收货款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协助客户处理退货问题，提高客户满意度。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为客户提供专业的物流咨询服务，优化物流方案。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物流咨询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根据客户需求，量身定制物流解决方案。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将客户的物流系统与科捷物流系统无缝对接，提高物流效率。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定制化物流解决方案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采用高层货架、巷道堆垛机和自动化控制系统，实现货物自动存取和高效管理。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自动化立体仓库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运用机器人技术，实现货物自动拣选、搬运和分拣，提高仓储效率。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机器人拣选系统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集成先进的仓储管理软件，实现库存可视化、订单处理自动化和智能调度。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智能仓储管理软件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自动化仓储系统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无人驾驶配送车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采用自动驾驶技术，实现无人配送车的自动导航、避障和货物配送。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配送员智能助手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为配送员提供智能语音助手，实现订单自动分配、路线导航和实时沟通，提高配送效率和服务质量。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智能路径规划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运用先进的路径规划算法，实现配送路线优化和实时调整，提高配送效率。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智能化配送网络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https://d.book118.com/098133130115006034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2024-09-13T06:32:03.350</cp:lastPrinted>
  <dcterms:created xsi:type="dcterms:W3CDTF">2024-09-12T22:32:03Z</dcterms:created>
  <dcterms:modified xsi:type="dcterms:W3CDTF">2024-09-12T22:32:05Z</dcterms:modified>
</cp:coreProperties>
</file>