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E8872-5F2E-49E5-AF04-72B2AC00E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1B981-4094-42F4-BE8E-E654661A0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3FE41-ACBD-4599-93C2-DA8E5395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387EF-BA90-429A-A289-413FF415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E4F60-37C6-45DC-9650-5F291D92F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534DA1-6885-4285-B82E-9F9F05257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57CB6-7B1C-4025-9AA0-7A27FEB0A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90A98-C9DF-4D04-A9B4-F55B3F138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CE53E-250F-4674-B612-1F2957EA3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2791D-A085-4FD5-AB38-6848CD9D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15323-C45C-4AA9-8421-E99E4A6AE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5014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洁面乳行业项目风险管理方案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资源保障与团队建设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监控与报告机制完善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持续改进方向探讨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市场上存在众多品牌，竞争激烈，但同时也存在市场细分的机会。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随着消费者对皮肤健康和环保意识的提高，天然、有机、低刺激性的洁面乳产品受到越来越多消费者的青睐。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洁面乳市场近年来保持稳定增长，市场规模不断扩大，消费者需求多样化。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洁面乳行业现状及发展趋势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本项目旨在开发一款具有天然成分、低刺激性、环保的洁面乳产品，以满足目标消费者的需求。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该项目的实施将有助于企业拓展市场份额，提升品牌影响力，同时促进洁面乳行业的可持续发展。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保障项目成功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有效的风险管理可以确保项目的顺利进行，最终实现项目目标。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洁面乳行业市场变化快速，风险管理有助于企业应对市场不确定性，降低潜在损失。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通过风险评估和预警，企业可以更加科学地制定决策，提升决策质量和效率。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通过专家访谈、历史数据分析、市场调研等方式，初步识别洁面乳行业项目可能面临的风险。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风险清单制定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将初步识别的风险进行整理，形成风险清单，明确风险名称、来源、可能性和影响程度。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风险筛选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根据风险的重要性和紧急程度，对风险进行筛选和排序，确定需要重点关注和管理的风险。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风险分类与评估标准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根据洁面乳行业项目的特点，将风险分为市场风险、技术风险、生产风险、财务风险等类别。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针对不同类型的风险，制定相应的评估标准，如市场风险可采用市场份额、竞争对手分析等指标进行评估；技术风险可采用技术成熟度、研发能力等指标进行评估。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技术更新迭代、研发成果转化难度、知识产权保护等。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资金筹措困难、投资回报率不足、财务风险控制不当等。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市场需求变化、竞争对手策略调整、政策法规变动等。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原料供应不稳定、生产成本控制不当、产品质量问题等。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关键风险点梳理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严格质量控制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在项目初期，建立严格的质量控制体系，确保原料采购、生产流程、产品检验等环节符合相关标准和要求，从源头上减少质量风险。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在项目启动前，进行充分的市场调研，了解消费者需求、竞争对手情况、市场趋势等，为产品设计和营销策略提供数据支持，降低市场风险。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强化技术研发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注重技术研发和创新，提升产品核心竞争力，同时关注行业动态和技术趋势，及时调整技术路线，避免技术落后带来的风险。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构建风险预警系统，实时监测项目运行过程中的各项指标，一旦发现潜在风险，立即启动应对程序，防止风险扩大。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与供应商建立长期稳定的合作关系，确保原料供应的稳定性和质量可靠性；同时，优化库存管理，避免原料和产品积压带来的资金风险。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加强品牌营销和客户关系管理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加大品牌营销力度，提升品牌知名度和美誉度，增强消费者信任；加强客户关系管理，及时了解消费者反馈和需求，提升客户满意度和忠诚度。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https://d.book118.com/098135014057006034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2024-09-12T21:01:04.063</cp:lastPrinted>
  <dcterms:created xsi:type="dcterms:W3CDTF">2024-09-12T13:01:04Z</dcterms:created>
  <dcterms:modified xsi:type="dcterms:W3CDTF">2024-09-12T13:01:06Z</dcterms:modified>
</cp:coreProperties>
</file>