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1CDA4-F046-4435-9386-02B6C0A8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39B2-EB55-4C59-B48B-7DE7EBA9B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AC417-D298-474F-915D-49D42302D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952C6-AB3C-47F5-9869-7F1F0185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2DC77-BE55-42FF-A1D3-B5E18453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100B1-77BA-4DDF-BAAA-D244D74A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D8621-5F74-4E4F-9E09-AC370C8B5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DD059-0226-4339-8E68-E6599EEC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8178B-981E-4ED0-959D-D017CC7EF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2B484-58AD-4A87-9F51-FA41B7DB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6ED3C-D135-4CD7-B530-506B3B55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5131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《由甲苯出发合成苯》ppt课件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甲苯的性质与合成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由甲苯合成苯的步骤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苯的物理与化学性质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由甲苯合成苯的应用与工业化生产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首次由煤焦油中分离出苯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7" b="263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发现苯的化学结构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开发出由甲苯出发合成苯的方法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苯的合成历史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溶剂和燃料添加剂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用于油漆、油墨、粘胶剂等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科学研究的重要物质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用于有机化学、高分子化学等领域的研究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重要的化工原料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用于生产塑料、染料、药物等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苯的用途与重要性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甲苯的性质与合成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甲苯的物理与化学性质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甲苯是一种无色透明的液体，具有强烈的芳香气味。它的密度小于水，不溶于水，但可以与许多有机溶剂混合。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甲苯具有活泼的化学性质，可以与多种试剂发生反应，如卤素、硫酸、酸性氯化物等。在一定条件下，甲苯可以发生取代、加成和氧化等反应。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由苯甲醇合成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苯甲醇在硫酸存在下加热回流，然后通入干燥的氯化氢气体，冷却后用氢氧化钠溶液吸收反应生成的氯化氢，再经干燥、蒸馏得到甲苯。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由苯甲酸合成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苯甲酸与氢气在催化剂作用下加热还原，生成甲苯和水的混合物，经过分馏分离得到甲苯。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由甲烷合成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在高温条件下，甲烷与空气反应生成水和一氧化碳，再进一步反应生成甲苯。这种方法需要高温高压的条件，技术难度较大。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甲苯的合成方法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由甲苯合成苯的步骤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甲苯的烷基化反应过程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在酸性催化剂的作用下，甲苯中的甲基可以被其他烷基取代，生成一系列的烷基化产物。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烷基化反应的应用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烷基化反应在有机合成中具有重要的应用，可以用来制备多种有机化合物，如芳香烃、醇、醛等。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烷基化反应定义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烷基化反应是一种有机化学反应，其中一个碳-氢键被一个烷基所取代。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甲苯的烷基化反应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氧化反应的应用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氧化反应在工业上有广泛的应用，可以用来制备多种有机化合物，如醇、醛、羧酸等。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氧化反应定义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氧化反应是一种化学反应，其中有机物中的氢原子被氧化成氧原子，同时生成水。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甲苯的氧化反应过程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在催化剂的作用下，甲苯可以被氧化成苯甲酸，进一步氧化可以得到苯。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甲苯的氧化反应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https://d.book118.com/098135131025006035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2024-09-13T21:09:48.068</cp:lastPrinted>
  <dcterms:created xsi:type="dcterms:W3CDTF">2024-09-13T13:09:48Z</dcterms:created>
  <dcterms:modified xsi:type="dcterms:W3CDTF">2024-09-13T13:09:50Z</dcterms:modified>
</cp:coreProperties>
</file>