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5A384-D970-4C88-BE57-DD362550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462C4-0616-4087-B296-4101F913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149F0-D3FD-40A7-979F-E33CB4DA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83266-B357-48F1-92E1-775B9B7D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DD151-AB89-414D-AFD5-B7092EB1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5C757-7318-4245-98D1-D58CB85D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1BDBA-283D-4F1E-95D6-E13A666B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01F43-F905-408C-8248-A7BCBEBE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2C987-7F05-42E5-B996-65388DA28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2C8EC-4339-405B-B59D-57580898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E49F2-720C-4E07-AF96-61B4C18A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601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可再生能源行业的电网接入培训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电网接入设备与系统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电网接入实施流程与注意事项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电网接入概述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电网接入定义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推动能源转型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电网接入定义与意义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指将可再生能源发电系统（如风电、光伏等）与电力网络连接起来，实现电能的传输和分配。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可再生能源具有波动性和间歇性，通过电网接入可实现能源的优化配置和高效利用。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通过接入可再生能源，降低化石能源依赖，推动能源结构向清洁、低碳方向转型。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可再生能源产业具有巨大的经济潜力，电网接入有助于推动相关产业链的发展，创造更多就业机会。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可再生能源对电网的影响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波动性：可再生能源发电受天气、季节等因素影响，具有波动性，对电网稳定性提出挑战。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间歇性：如太阳能夜间无法发电，风能则受风速影响，这种间歇性使得电网需具备相应的调节能力。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电网对可再生能源的支撑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并网技术：通过并网逆变器等技术手段，将可再生能源发电系统输出的电能转换为符合电网要求的交流电。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储能技术：利用储能设备在可再生能源发电高峰期储存多余电能，在低谷期释放，以平滑输出波动。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可再生能源与电网关系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7" r="24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国家出台一系列政策扶持可再生能源发展，鼓励电网企业积极接纳可再生能源。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国内在可再生能源并网技术、储能技术等方面取得显著进展，为电网接入提供了有力支撑。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德国、西班牙等国在可再生能源并网方面处于世界领先地位，拥有成熟的并网技术和市场机制。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美国在分布式可再生能源并网方面取得重要突破，形成了完善的政策和技术体系。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未来电网将向智能化方向发展，实现可再生能源的自动调度和优化配置。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微电网作为一种新型的能源组织形式，将促进可再生能源的就地消纳和区域能源互联网的建设。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电网接入技术原理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并网逆变器工作原理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直流电转换为交流电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并网逆变器接收来自可再生能源设备（如太阳能光伏板、风力发电机）的直流电，并将其转换为与电网频率和电压相匹配的交流电。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同步并网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并网逆变器通过控制输出电流的频率、幅值和相位，实现与电网的同步，确保可再生能源设备安全、稳定地接入电网。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功率因数校正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并网逆变器具备功率因数校正功能，能够优化设备的功率输出，提高能源利用效率。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最大功率点定义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最大功率点（MPP）是指可再生能源设备在特定环境条件下能够输出的最大功率。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通过实时监测设备的电压和电流，运用特定的跟踪算法（如扰动观察法、电导增量法等）动态调整设备的工作状态，使其始终运行在最大功率点附近。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最大功率点跟踪技术能够显著提高可再生能源设备的发电效率，降低能源浪费。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最大功率点跟踪技术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611" b="86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孤岛效应定义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当电网因故障或维修等原因停电时，如果并网的可再生能源设备继续向电网供电，将形成一个自给自足的孤岛系统，这种现象称为孤岛效应。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孤岛效应可能导致电网维护人员的安全隐患，同时影响电网的稳定运行和设备的寿命。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孤岛效应及防止措施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电网接入设备与系统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适用于大型光伏电站，具有高效率、低成本等优点，但MPPT数量少、直流电压范围窄。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集中式逆变器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适用于中小型光伏电站和分布式光伏系统，具有多路MPPT、宽直流电压范围等优点，但成本相对较高。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组串式逆变器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适用于户用光伏系统和BIPV领域，具有即插即用、安全便捷等优点，但成本较高、效率相对较低。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微型逆变器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并网逆变器类型及特点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https://d.book118.com/098136014006006036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2024-09-15T03:33:42.996</cp:lastPrinted>
  <dcterms:created xsi:type="dcterms:W3CDTF">2024-09-14T19:33:43Z</dcterms:created>
  <dcterms:modified xsi:type="dcterms:W3CDTF">2024-09-14T19:33:45Z</dcterms:modified>
</cp:coreProperties>
</file>