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7FE60-3A05-44E0-9D5C-A71A7032F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8FDAE-BA43-4D61-8511-875EDA5F6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601AF-5710-4295-9AE2-727295057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94C74-AC60-42F1-9D09-165355BAC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311ED4-3D41-4A7C-82A7-3A92061A6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B2CAE8-F0D5-4522-937C-64976E407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AF7F79-07F4-4307-BB79-23CE9963C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427701-D847-4F8D-9679-071FFD9C0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3AAF5C-7D3C-46B2-8C0A-3F2E781C8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4D001-E7FD-44B2-82DE-DFCB5A7DD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BB714-4857-43B4-ACC8-CAD85BEFD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3602010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项目招商引资风险评估的风险管理机制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招商引资项目概述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招商引资项目风险分析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风险管理实施与监控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7153" b="715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招商引资是推动经济发展的重要手段，通过引入外部资金和技术，可以促进产业升级、技术创新和就业增长。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全球化使得国际竞争加剧，招商引资有助于提升本国产业的国际竞争力，应对外部挑战。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应对全球化挑战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通过招商引资，可以引入先进的生产技术和管理经验，促进经济、社会和环境的协调发展。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增强投资者信心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对投资项目进行风险评估和公开披露，可以增加投资者的信任度，提高项目的吸引力和融资能力。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招商引资涉及多方面的风险，包括政治、经济、社会和环境等。通过风险评估，可以识别出潜在的风险因素，为决策者提供重要参考。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制定应对措施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针对不同类型的风险，需要制定相应的应对措施。风险评估可以帮助决策者制定科学合理的风险管理计划，降低风险发生的概率和影响。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提高投资效益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通过风险评估，可以更加全面地了解投资项目的风险和收益情况，从而优化投资决策，提高投资效益。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招商引资项目概述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753" r="2175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资源条件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评估项目所在地的自然资源、人力资源、基础设施等条件，分析项目发展的资源优势。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分析当前国内外经济形势，评估项目所在地区的经济发展趋势及政策环境。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调查项目所处行业的市场需求状况，分析市场容量、竞争格局及潜在机会。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明确项目的投资回报率、利润水平等经济效益指标，分析项目的盈利能力和财务可行性。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社会效益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评估项目对当地社会、环境、文化等方面的影响，分析项目的社会效益和可持续发展潜力。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分析项目所采用的技术水平和创新能力，评估项目在行业内的竞争地位和发展前景。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总投资额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明确项目的总投资额及资金来源，分析项目的投资规模和资金筹措能力。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分期投资计划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制定项目的分期投资计划，分析每期投资的重点和资金需求。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投资回报预测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预测项目的投资回报期、回报率等指标，分析项目的投资效益和风险。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项目投资规模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风险评估方法与流程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专家调查法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利用专家经验、知识和判断力，通过问卷调查、访谈等方式，对项目潜在风险进行识别。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头脑风暴法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组织专家团队，通过自由讨论、思维碰撞，激发创造性思维，识别项目风险。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情景分析法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通过对项目未来可能出现的不同情景进行描述和分析，识别潜在风险。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运用归纳、演绎、比较、分类等方法，对风险进行描述和解释。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定性分析方法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运用概率论、数理统计等工具，对风险进行量化和度量。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定量分析方法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通过计算机模拟，对项目风险进行概率分布和预期损失的评估。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蒙特卡罗模拟法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风险分析方法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风险矩阵法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将风险发生的可能性和影响程度分别划分为不同等级，构建风险矩阵进行评价。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分析项目关键参数变化对项目目标的影响程度，评价风险的重要性。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决策树法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运用决策树模型，对项目风险进行分层分类评价，确定各风险的优先级。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风险评价方法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确定项目招商引资风险评估的目标和范围。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运用风险识别方法，识别项目潜在的风险因素。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对识别出的风险因素进行分析，确定其性质、来源和影响。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运用风险评价方法，对风险因素进行量化和评价，确定各风险的优先级。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制定风险管理策略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根据风险评估结果，制定相应的风险管理策略和措施。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监控与报告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对项目风险进行持续监控，定期报告风险管理情况，及时调整风险管理策略。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招商引资项目风险分析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https://d.book118.com/098136020100006037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2024-09-17T13:24:23.912</cp:lastPrinted>
  <dcterms:created xsi:type="dcterms:W3CDTF">2024-09-17T05:24:23Z</dcterms:created>
  <dcterms:modified xsi:type="dcterms:W3CDTF">2024-09-17T05:24:25Z</dcterms:modified>
</cp:coreProperties>
</file>